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259" r:id="rId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72157-C08C-84E6-C04F-8C417929B191}" v="927" dt="2025-05-06T10:29:2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Hannah (RC0061524)" userId="S::rc0061524@student.riversidecollege.ac.uk::dd7c37af-7a35-4ad5-b39c-1ae432f0c2e1" providerId="AD" clId="Web-{DE01EEAD-2E83-572B-CDAF-AB1EDE798554}"/>
    <pc:docChg chg="modSld">
      <pc:chgData name="Holmes, Hannah (RC0061524)" userId="S::rc0061524@student.riversidecollege.ac.uk::dd7c37af-7a35-4ad5-b39c-1ae432f0c2e1" providerId="AD" clId="Web-{DE01EEAD-2E83-572B-CDAF-AB1EDE798554}" dt="2025-05-02T10:02:43.234" v="3" actId="20577"/>
      <pc:docMkLst>
        <pc:docMk/>
      </pc:docMkLst>
      <pc:sldChg chg="modSp">
        <pc:chgData name="Holmes, Hannah (RC0061524)" userId="S::rc0061524@student.riversidecollege.ac.uk::dd7c37af-7a35-4ad5-b39c-1ae432f0c2e1" providerId="AD" clId="Web-{DE01EEAD-2E83-572B-CDAF-AB1EDE798554}" dt="2025-05-02T10:02:43.234" v="3" actId="20577"/>
        <pc:sldMkLst>
          <pc:docMk/>
          <pc:sldMk cId="2398005762" sldId="257"/>
        </pc:sldMkLst>
        <pc:spChg chg="mod">
          <ac:chgData name="Holmes, Hannah (RC0061524)" userId="S::rc0061524@student.riversidecollege.ac.uk::dd7c37af-7a35-4ad5-b39c-1ae432f0c2e1" providerId="AD" clId="Web-{DE01EEAD-2E83-572B-CDAF-AB1EDE798554}" dt="2025-05-02T10:02:43.234" v="3" actId="20577"/>
          <ac:spMkLst>
            <pc:docMk/>
            <pc:sldMk cId="2398005762" sldId="257"/>
            <ac:spMk id="4" creationId="{12D925F5-95C1-BB25-2AE5-11DE01FC176B}"/>
          </ac:spMkLst>
        </pc:spChg>
      </pc:sldChg>
    </pc:docChg>
  </pc:docChgLst>
  <pc:docChgLst>
    <pc:chgData name="Holmes, Hannah (RC0061524)" userId="S::rc0061524@student.riversidecollege.ac.uk::dd7c37af-7a35-4ad5-b39c-1ae432f0c2e1" providerId="AD" clId="Web-{E364ADC4-1C61-4994-A230-D6BAC7BC2587}"/>
    <pc:docChg chg="addSld modSld addMainMaster delMainMaster">
      <pc:chgData name="Holmes, Hannah (RC0061524)" userId="S::rc0061524@student.riversidecollege.ac.uk::dd7c37af-7a35-4ad5-b39c-1ae432f0c2e1" providerId="AD" clId="Web-{E364ADC4-1C61-4994-A230-D6BAC7BC2587}" dt="2025-04-30T13:45:52.504" v="914" actId="20577"/>
      <pc:docMkLst>
        <pc:docMk/>
      </pc:docMkLst>
      <pc:sldChg chg="addSp delSp modSp mod setBg modClrScheme chgLayout">
        <pc:chgData name="Holmes, Hannah (RC0061524)" userId="S::rc0061524@student.riversidecollege.ac.uk::dd7c37af-7a35-4ad5-b39c-1ae432f0c2e1" providerId="AD" clId="Web-{E364ADC4-1C61-4994-A230-D6BAC7BC2587}" dt="2025-04-30T13:11:44.189" v="41" actId="1076"/>
        <pc:sldMkLst>
          <pc:docMk/>
          <pc:sldMk cId="109857222" sldId="256"/>
        </pc:sldMkLst>
        <pc:spChg chg="del">
          <ac:chgData name="Holmes, Hannah (RC0061524)" userId="S::rc0061524@student.riversidecollege.ac.uk::dd7c37af-7a35-4ad5-b39c-1ae432f0c2e1" providerId="AD" clId="Web-{E364ADC4-1C61-4994-A230-D6BAC7BC2587}" dt="2025-04-30T13:07:36.199" v="0"/>
          <ac:spMkLst>
            <pc:docMk/>
            <pc:sldMk cId="109857222" sldId="256"/>
            <ac:spMk id="2" creationId="{00000000-0000-0000-0000-000000000000}"/>
          </ac:spMkLst>
        </pc:spChg>
        <pc:spChg chg="del">
          <ac:chgData name="Holmes, Hannah (RC0061524)" userId="S::rc0061524@student.riversidecollege.ac.uk::dd7c37af-7a35-4ad5-b39c-1ae432f0c2e1" providerId="AD" clId="Web-{E364ADC4-1C61-4994-A230-D6BAC7BC2587}" dt="2025-04-30T13:07:46.433" v="1"/>
          <ac:spMkLst>
            <pc:docMk/>
            <pc:sldMk cId="109857222" sldId="256"/>
            <ac:spMk id="3" creationId="{00000000-0000-0000-0000-000000000000}"/>
          </ac:spMkLst>
        </pc:spChg>
        <pc:spChg chg="add mod">
          <ac:chgData name="Holmes, Hannah (RC0061524)" userId="S::rc0061524@student.riversidecollege.ac.uk::dd7c37af-7a35-4ad5-b39c-1ae432f0c2e1" providerId="AD" clId="Web-{E364ADC4-1C61-4994-A230-D6BAC7BC2587}" dt="2025-04-30T13:11:44.189" v="41" actId="1076"/>
          <ac:spMkLst>
            <pc:docMk/>
            <pc:sldMk cId="109857222" sldId="256"/>
            <ac:spMk id="5" creationId="{56558C96-3DEC-7666-803C-3ED2F04A00F7}"/>
          </ac:spMkLst>
        </pc:spChg>
        <pc:spChg chg="add">
          <ac:chgData name="Holmes, Hannah (RC0061524)" userId="S::rc0061524@student.riversidecollege.ac.uk::dd7c37af-7a35-4ad5-b39c-1ae432f0c2e1" providerId="AD" clId="Web-{E364ADC4-1C61-4994-A230-D6BAC7BC2587}" dt="2025-04-30T13:08:25.700" v="2"/>
          <ac:spMkLst>
            <pc:docMk/>
            <pc:sldMk cId="109857222" sldId="256"/>
            <ac:spMk id="7" creationId="{2C627EC6-61A4-4CA2-925A-D9C31421C43E}"/>
          </ac:spMkLst>
        </pc:spChg>
        <pc:picChg chg="add del">
          <ac:chgData name="Holmes, Hannah (RC0061524)" userId="S::rc0061524@student.riversidecollege.ac.uk::dd7c37af-7a35-4ad5-b39c-1ae432f0c2e1" providerId="AD" clId="Web-{E364ADC4-1C61-4994-A230-D6BAC7BC2587}" dt="2025-04-30T13:11:20.235" v="39"/>
          <ac:picMkLst>
            <pc:docMk/>
            <pc:sldMk cId="109857222" sldId="256"/>
            <ac:picMk id="4" creationId="{FEF6D4DF-650F-583E-3DEC-CB6B87DE4B28}"/>
          </ac:picMkLst>
        </pc:picChg>
      </pc:sldChg>
      <pc:sldChg chg="addSp delSp modSp new mod setBg">
        <pc:chgData name="Holmes, Hannah (RC0061524)" userId="S::rc0061524@student.riversidecollege.ac.uk::dd7c37af-7a35-4ad5-b39c-1ae432f0c2e1" providerId="AD" clId="Web-{E364ADC4-1C61-4994-A230-D6BAC7BC2587}" dt="2025-04-30T13:26:06.804" v="424" actId="1076"/>
        <pc:sldMkLst>
          <pc:docMk/>
          <pc:sldMk cId="2398005762" sldId="257"/>
        </pc:sldMkLst>
        <pc:spChg chg="add mod">
          <ac:chgData name="Holmes, Hannah (RC0061524)" userId="S::rc0061524@student.riversidecollege.ac.uk::dd7c37af-7a35-4ad5-b39c-1ae432f0c2e1" providerId="AD" clId="Web-{E364ADC4-1C61-4994-A230-D6BAC7BC2587}" dt="2025-04-30T13:22:55.580" v="396" actId="1076"/>
          <ac:spMkLst>
            <pc:docMk/>
            <pc:sldMk cId="2398005762" sldId="257"/>
            <ac:spMk id="3" creationId="{1871528A-81AB-E846-0404-C86B55E59894}"/>
          </ac:spMkLst>
        </pc:spChg>
        <pc:spChg chg="add mod">
          <ac:chgData name="Holmes, Hannah (RC0061524)" userId="S::rc0061524@student.riversidecollege.ac.uk::dd7c37af-7a35-4ad5-b39c-1ae432f0c2e1" providerId="AD" clId="Web-{E364ADC4-1C61-4994-A230-D6BAC7BC2587}" dt="2025-04-30T13:16:01.664" v="184" actId="20577"/>
          <ac:spMkLst>
            <pc:docMk/>
            <pc:sldMk cId="2398005762" sldId="257"/>
            <ac:spMk id="4" creationId="{12D925F5-95C1-BB25-2AE5-11DE01FC176B}"/>
          </ac:spMkLst>
        </pc:spChg>
        <pc:spChg chg="add del mod">
          <ac:chgData name="Holmes, Hannah (RC0061524)" userId="S::rc0061524@student.riversidecollege.ac.uk::dd7c37af-7a35-4ad5-b39c-1ae432f0c2e1" providerId="AD" clId="Web-{E364ADC4-1C61-4994-A230-D6BAC7BC2587}" dt="2025-04-30T13:16:23.024" v="190"/>
          <ac:spMkLst>
            <pc:docMk/>
            <pc:sldMk cId="2398005762" sldId="257"/>
            <ac:spMk id="5" creationId="{E15FD6BB-0CD7-427C-40A7-AD7B795C175A}"/>
          </ac:spMkLst>
        </pc:spChg>
        <pc:spChg chg="add mod">
          <ac:chgData name="Holmes, Hannah (RC0061524)" userId="S::rc0061524@student.riversidecollege.ac.uk::dd7c37af-7a35-4ad5-b39c-1ae432f0c2e1" providerId="AD" clId="Web-{E364ADC4-1C61-4994-A230-D6BAC7BC2587}" dt="2025-04-30T13:19:58.920" v="275" actId="20577"/>
          <ac:spMkLst>
            <pc:docMk/>
            <pc:sldMk cId="2398005762" sldId="257"/>
            <ac:spMk id="6" creationId="{A7DD1B68-E85E-7E65-0252-3F3F9BFCA5FD}"/>
          </ac:spMkLst>
        </pc:spChg>
        <pc:spChg chg="add mod">
          <ac:chgData name="Holmes, Hannah (RC0061524)" userId="S::rc0061524@student.riversidecollege.ac.uk::dd7c37af-7a35-4ad5-b39c-1ae432f0c2e1" providerId="AD" clId="Web-{E364ADC4-1C61-4994-A230-D6BAC7BC2587}" dt="2025-04-30T13:26:06.804" v="424" actId="1076"/>
          <ac:spMkLst>
            <pc:docMk/>
            <pc:sldMk cId="2398005762" sldId="257"/>
            <ac:spMk id="7" creationId="{F532B5FB-F933-A327-C5A0-431B8BEEDA16}"/>
          </ac:spMkLst>
        </pc:spChg>
        <pc:spChg chg="add del mod">
          <ac:chgData name="Holmes, Hannah (RC0061524)" userId="S::rc0061524@student.riversidecollege.ac.uk::dd7c37af-7a35-4ad5-b39c-1ae432f0c2e1" providerId="AD" clId="Web-{E364ADC4-1C61-4994-A230-D6BAC7BC2587}" dt="2025-04-30T13:23:46.878" v="401"/>
          <ac:spMkLst>
            <pc:docMk/>
            <pc:sldMk cId="2398005762" sldId="257"/>
            <ac:spMk id="8" creationId="{C69D6D64-B1D1-1D36-DD21-D581720EE9EB}"/>
          </ac:spMkLst>
        </pc:spChg>
        <pc:spChg chg="add mod">
          <ac:chgData name="Holmes, Hannah (RC0061524)" userId="S::rc0061524@student.riversidecollege.ac.uk::dd7c37af-7a35-4ad5-b39c-1ae432f0c2e1" providerId="AD" clId="Web-{E364ADC4-1C61-4994-A230-D6BAC7BC2587}" dt="2025-04-30T13:25:50.663" v="422" actId="1076"/>
          <ac:spMkLst>
            <pc:docMk/>
            <pc:sldMk cId="2398005762" sldId="257"/>
            <ac:spMk id="11" creationId="{717677D8-C55B-7EC3-2902-D7ECBEE67AA7}"/>
          </ac:spMkLst>
        </pc:spChg>
        <pc:picChg chg="add mod">
          <ac:chgData name="Holmes, Hannah (RC0061524)" userId="S::rc0061524@student.riversidecollege.ac.uk::dd7c37af-7a35-4ad5-b39c-1ae432f0c2e1" providerId="AD" clId="Web-{E364ADC4-1C61-4994-A230-D6BAC7BC2587}" dt="2025-04-30T13:12:42.237" v="45" actId="1076"/>
          <ac:picMkLst>
            <pc:docMk/>
            <pc:sldMk cId="2398005762" sldId="257"/>
            <ac:picMk id="2" creationId="{587534F3-1BD8-359E-3651-9D764A685DCD}"/>
          </ac:picMkLst>
        </pc:picChg>
        <pc:picChg chg="add mod">
          <ac:chgData name="Holmes, Hannah (RC0061524)" userId="S::rc0061524@student.riversidecollege.ac.uk::dd7c37af-7a35-4ad5-b39c-1ae432f0c2e1" providerId="AD" clId="Web-{E364ADC4-1C61-4994-A230-D6BAC7BC2587}" dt="2025-04-30T13:24:03.004" v="403" actId="1076"/>
          <ac:picMkLst>
            <pc:docMk/>
            <pc:sldMk cId="2398005762" sldId="257"/>
            <ac:picMk id="9" creationId="{456F8369-B2A5-3901-2B46-03CE9B2B166A}"/>
          </ac:picMkLst>
        </pc:picChg>
        <pc:picChg chg="add mod">
          <ac:chgData name="Holmes, Hannah (RC0061524)" userId="S::rc0061524@student.riversidecollege.ac.uk::dd7c37af-7a35-4ad5-b39c-1ae432f0c2e1" providerId="AD" clId="Web-{E364ADC4-1C61-4994-A230-D6BAC7BC2587}" dt="2025-04-30T13:25:55.522" v="423" actId="1076"/>
          <ac:picMkLst>
            <pc:docMk/>
            <pc:sldMk cId="2398005762" sldId="257"/>
            <ac:picMk id="10" creationId="{FFE29518-08A7-E3DF-FC2A-AC116CC625D7}"/>
          </ac:picMkLst>
        </pc:picChg>
      </pc:sldChg>
      <pc:sldChg chg="addSp modSp new mod setBg">
        <pc:chgData name="Holmes, Hannah (RC0061524)" userId="S::rc0061524@student.riversidecollege.ac.uk::dd7c37af-7a35-4ad5-b39c-1ae432f0c2e1" providerId="AD" clId="Web-{E364ADC4-1C61-4994-A230-D6BAC7BC2587}" dt="2025-04-30T13:42:19.015" v="775" actId="1076"/>
        <pc:sldMkLst>
          <pc:docMk/>
          <pc:sldMk cId="3026052700" sldId="258"/>
        </pc:sldMkLst>
        <pc:spChg chg="add mod">
          <ac:chgData name="Holmes, Hannah (RC0061524)" userId="S::rc0061524@student.riversidecollege.ac.uk::dd7c37af-7a35-4ad5-b39c-1ae432f0c2e1" providerId="AD" clId="Web-{E364ADC4-1C61-4994-A230-D6BAC7BC2587}" dt="2025-04-30T13:32:53.157" v="551" actId="1076"/>
          <ac:spMkLst>
            <pc:docMk/>
            <pc:sldMk cId="3026052700" sldId="258"/>
            <ac:spMk id="2" creationId="{93CF8F39-46B8-CB8A-0A2E-6EABD03BFDF5}"/>
          </ac:spMkLst>
        </pc:spChg>
        <pc:spChg chg="add mod">
          <ac:chgData name="Holmes, Hannah (RC0061524)" userId="S::rc0061524@student.riversidecollege.ac.uk::dd7c37af-7a35-4ad5-b39c-1ae432f0c2e1" providerId="AD" clId="Web-{E364ADC4-1C61-4994-A230-D6BAC7BC2587}" dt="2025-04-30T13:35:10.660" v="641" actId="20577"/>
          <ac:spMkLst>
            <pc:docMk/>
            <pc:sldMk cId="3026052700" sldId="258"/>
            <ac:spMk id="4" creationId="{814744E4-57CF-149A-9B31-25D875A4DB2A}"/>
          </ac:spMkLst>
        </pc:spChg>
        <pc:spChg chg="add mod">
          <ac:chgData name="Holmes, Hannah (RC0061524)" userId="S::rc0061524@student.riversidecollege.ac.uk::dd7c37af-7a35-4ad5-b39c-1ae432f0c2e1" providerId="AD" clId="Web-{E364ADC4-1C61-4994-A230-D6BAC7BC2587}" dt="2025-04-30T13:35:23.411" v="643" actId="1076"/>
          <ac:spMkLst>
            <pc:docMk/>
            <pc:sldMk cId="3026052700" sldId="258"/>
            <ac:spMk id="5" creationId="{266BA827-493C-0490-9963-776F763D5400}"/>
          </ac:spMkLst>
        </pc:spChg>
        <pc:spChg chg="add mod">
          <ac:chgData name="Holmes, Hannah (RC0061524)" userId="S::rc0061524@student.riversidecollege.ac.uk::dd7c37af-7a35-4ad5-b39c-1ae432f0c2e1" providerId="AD" clId="Web-{E364ADC4-1C61-4994-A230-D6BAC7BC2587}" dt="2025-04-30T13:39:43.808" v="739" actId="20577"/>
          <ac:spMkLst>
            <pc:docMk/>
            <pc:sldMk cId="3026052700" sldId="258"/>
            <ac:spMk id="6" creationId="{DDFB55A3-7019-2450-78B3-51BFA3435FF7}"/>
          </ac:spMkLst>
        </pc:spChg>
        <pc:spChg chg="add mod">
          <ac:chgData name="Holmes, Hannah (RC0061524)" userId="S::rc0061524@student.riversidecollege.ac.uk::dd7c37af-7a35-4ad5-b39c-1ae432f0c2e1" providerId="AD" clId="Web-{E364ADC4-1C61-4994-A230-D6BAC7BC2587}" dt="2025-04-30T13:42:19.015" v="775" actId="1076"/>
          <ac:spMkLst>
            <pc:docMk/>
            <pc:sldMk cId="3026052700" sldId="258"/>
            <ac:spMk id="9" creationId="{91B078B5-FC72-5529-7580-2CDA17F86776}"/>
          </ac:spMkLst>
        </pc:spChg>
        <pc:picChg chg="add mod">
          <ac:chgData name="Holmes, Hannah (RC0061524)" userId="S::rc0061524@student.riversidecollege.ac.uk::dd7c37af-7a35-4ad5-b39c-1ae432f0c2e1" providerId="AD" clId="Web-{E364ADC4-1C61-4994-A230-D6BAC7BC2587}" dt="2025-04-30T13:27:59.806" v="461" actId="1076"/>
          <ac:picMkLst>
            <pc:docMk/>
            <pc:sldMk cId="3026052700" sldId="258"/>
            <ac:picMk id="3" creationId="{6DD78AD4-1AB5-D68E-005C-BF71797BC3DB}"/>
          </ac:picMkLst>
        </pc:picChg>
        <pc:picChg chg="add mod">
          <ac:chgData name="Holmes, Hannah (RC0061524)" userId="S::rc0061524@student.riversidecollege.ac.uk::dd7c37af-7a35-4ad5-b39c-1ae432f0c2e1" providerId="AD" clId="Web-{E364ADC4-1C61-4994-A230-D6BAC7BC2587}" dt="2025-04-30T13:41:26.966" v="752" actId="1076"/>
          <ac:picMkLst>
            <pc:docMk/>
            <pc:sldMk cId="3026052700" sldId="258"/>
            <ac:picMk id="7" creationId="{55C4F8E3-CF3E-1082-B443-6AE9A0CE81DB}"/>
          </ac:picMkLst>
        </pc:picChg>
        <pc:picChg chg="add mod">
          <ac:chgData name="Holmes, Hannah (RC0061524)" userId="S::rc0061524@student.riversidecollege.ac.uk::dd7c37af-7a35-4ad5-b39c-1ae432f0c2e1" providerId="AD" clId="Web-{E364ADC4-1C61-4994-A230-D6BAC7BC2587}" dt="2025-04-30T13:42:14.483" v="774" actId="1076"/>
          <ac:picMkLst>
            <pc:docMk/>
            <pc:sldMk cId="3026052700" sldId="258"/>
            <ac:picMk id="8" creationId="{2B3C05AD-C4CF-A0E4-2B18-F85066AC3449}"/>
          </ac:picMkLst>
        </pc:picChg>
      </pc:sldChg>
      <pc:sldChg chg="addSp modSp new mod setBg">
        <pc:chgData name="Holmes, Hannah (RC0061524)" userId="S::rc0061524@student.riversidecollege.ac.uk::dd7c37af-7a35-4ad5-b39c-1ae432f0c2e1" providerId="AD" clId="Web-{E364ADC4-1C61-4994-A230-D6BAC7BC2587}" dt="2025-04-30T13:45:52.504" v="914" actId="20577"/>
        <pc:sldMkLst>
          <pc:docMk/>
          <pc:sldMk cId="2164708272" sldId="259"/>
        </pc:sldMkLst>
        <pc:spChg chg="add mod">
          <ac:chgData name="Holmes, Hannah (RC0061524)" userId="S::rc0061524@student.riversidecollege.ac.uk::dd7c37af-7a35-4ad5-b39c-1ae432f0c2e1" providerId="AD" clId="Web-{E364ADC4-1C61-4994-A230-D6BAC7BC2587}" dt="2025-04-30T13:43:20.578" v="801" actId="14100"/>
          <ac:spMkLst>
            <pc:docMk/>
            <pc:sldMk cId="2164708272" sldId="259"/>
            <ac:spMk id="2" creationId="{CFA5E556-3DE7-460C-EC26-85B184F130C0}"/>
          </ac:spMkLst>
        </pc:spChg>
        <pc:spChg chg="add mod">
          <ac:chgData name="Holmes, Hannah (RC0061524)" userId="S::rc0061524@student.riversidecollege.ac.uk::dd7c37af-7a35-4ad5-b39c-1ae432f0c2e1" providerId="AD" clId="Web-{E364ADC4-1C61-4994-A230-D6BAC7BC2587}" dt="2025-04-30T13:45:52.504" v="914" actId="20577"/>
          <ac:spMkLst>
            <pc:docMk/>
            <pc:sldMk cId="2164708272" sldId="259"/>
            <ac:spMk id="4" creationId="{12526059-75DF-7A81-FD40-ABEDB05EE87E}"/>
          </ac:spMkLst>
        </pc:spChg>
        <pc:picChg chg="add mod">
          <ac:chgData name="Holmes, Hannah (RC0061524)" userId="S::rc0061524@student.riversidecollege.ac.uk::dd7c37af-7a35-4ad5-b39c-1ae432f0c2e1" providerId="AD" clId="Web-{E364ADC4-1C61-4994-A230-D6BAC7BC2587}" dt="2025-04-30T13:43:57.470" v="804" actId="14100"/>
          <ac:picMkLst>
            <pc:docMk/>
            <pc:sldMk cId="2164708272" sldId="259"/>
            <ac:picMk id="3" creationId="{A0544C9E-35BE-DD94-06AA-93A2EEEEB6C9}"/>
          </ac:picMkLst>
        </pc:picChg>
      </pc:sldChg>
      <pc:sldMasterChg chg="del delSldLayout">
        <pc:chgData name="Holmes, Hannah (RC0061524)" userId="S::rc0061524@student.riversidecollege.ac.uk::dd7c37af-7a35-4ad5-b39c-1ae432f0c2e1" providerId="AD" clId="Web-{E364ADC4-1C61-4994-A230-D6BAC7BC2587}" dt="2025-04-30T13:08:25.700" v="2"/>
        <pc:sldMasterMkLst>
          <pc:docMk/>
          <pc:sldMasterMk cId="2460954070" sldId="2147483660"/>
        </pc:sldMasterMkLst>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2385387890" sldId="2147483661"/>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949138452" sldId="2147483662"/>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2591524520" sldId="2147483663"/>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1203092039" sldId="2147483664"/>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3733172339" sldId="2147483665"/>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3210312558" sldId="2147483666"/>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3146388984" sldId="2147483667"/>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3171841454" sldId="2147483668"/>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1718958274" sldId="2147483669"/>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2202905451" sldId="2147483670"/>
          </pc:sldLayoutMkLst>
        </pc:sldLayoutChg>
        <pc:sldLayoutChg chg="del">
          <pc:chgData name="Holmes, Hannah (RC0061524)" userId="S::rc0061524@student.riversidecollege.ac.uk::dd7c37af-7a35-4ad5-b39c-1ae432f0c2e1" providerId="AD" clId="Web-{E364ADC4-1C61-4994-A230-D6BAC7BC2587}" dt="2025-04-30T13:08:25.700" v="2"/>
          <pc:sldLayoutMkLst>
            <pc:docMk/>
            <pc:sldMasterMk cId="2460954070" sldId="2147483660"/>
            <pc:sldLayoutMk cId="3479445657" sldId="2147483671"/>
          </pc:sldLayoutMkLst>
        </pc:sldLayoutChg>
      </pc:sldMasterChg>
      <pc:sldMasterChg chg="add addSldLayout">
        <pc:chgData name="Holmes, Hannah (RC0061524)" userId="S::rc0061524@student.riversidecollege.ac.uk::dd7c37af-7a35-4ad5-b39c-1ae432f0c2e1" providerId="AD" clId="Web-{E364ADC4-1C61-4994-A230-D6BAC7BC2587}" dt="2025-04-30T13:08:25.700" v="2"/>
        <pc:sldMasterMkLst>
          <pc:docMk/>
          <pc:sldMasterMk cId="504773759" sldId="2147483747"/>
        </pc:sldMasterMkLst>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800798457" sldId="2147483736"/>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2679445225" sldId="2147483737"/>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4109932092" sldId="2147483738"/>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362902318" sldId="2147483739"/>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3033062691" sldId="2147483740"/>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1721721353" sldId="2147483741"/>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486768091" sldId="2147483742"/>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2427688621" sldId="2147483743"/>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4063471697" sldId="2147483744"/>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3850274484" sldId="2147483745"/>
          </pc:sldLayoutMkLst>
        </pc:sldLayoutChg>
        <pc:sldLayoutChg chg="add">
          <pc:chgData name="Holmes, Hannah (RC0061524)" userId="S::rc0061524@student.riversidecollege.ac.uk::dd7c37af-7a35-4ad5-b39c-1ae432f0c2e1" providerId="AD" clId="Web-{E364ADC4-1C61-4994-A230-D6BAC7BC2587}" dt="2025-04-30T13:08:25.700" v="2"/>
          <pc:sldLayoutMkLst>
            <pc:docMk/>
            <pc:sldMasterMk cId="504773759" sldId="2147483747"/>
            <pc:sldLayoutMk cId="1625981618" sldId="2147483746"/>
          </pc:sldLayoutMkLst>
        </pc:sldLayoutChg>
      </pc:sldMasterChg>
    </pc:docChg>
  </pc:docChgLst>
  <pc:docChgLst>
    <pc:chgData name="Holmes, Hannah (RC0061524)" userId="S::rc0061524@student.riversidecollege.ac.uk::dd7c37af-7a35-4ad5-b39c-1ae432f0c2e1" providerId="AD" clId="Web-{B4F72157-C08C-84E6-C04F-8C417929B191}"/>
    <pc:docChg chg="addSld delSld modSld">
      <pc:chgData name="Holmes, Hannah (RC0061524)" userId="S::rc0061524@student.riversidecollege.ac.uk::dd7c37af-7a35-4ad5-b39c-1ae432f0c2e1" providerId="AD" clId="Web-{B4F72157-C08C-84E6-C04F-8C417929B191}" dt="2025-05-06T10:29:26.955" v="533" actId="1076"/>
      <pc:docMkLst>
        <pc:docMk/>
      </pc:docMkLst>
      <pc:sldChg chg="modSp">
        <pc:chgData name="Holmes, Hannah (RC0061524)" userId="S::rc0061524@student.riversidecollege.ac.uk::dd7c37af-7a35-4ad5-b39c-1ae432f0c2e1" providerId="AD" clId="Web-{B4F72157-C08C-84E6-C04F-8C417929B191}" dt="2025-05-06T10:29:26.955" v="533" actId="1076"/>
        <pc:sldMkLst>
          <pc:docMk/>
          <pc:sldMk cId="2398005762" sldId="257"/>
        </pc:sldMkLst>
        <pc:spChg chg="mod">
          <ac:chgData name="Holmes, Hannah (RC0061524)" userId="S::rc0061524@student.riversidecollege.ac.uk::dd7c37af-7a35-4ad5-b39c-1ae432f0c2e1" providerId="AD" clId="Web-{B4F72157-C08C-84E6-C04F-8C417929B191}" dt="2025-05-06T10:29:18.783" v="532" actId="1076"/>
          <ac:spMkLst>
            <pc:docMk/>
            <pc:sldMk cId="2398005762" sldId="257"/>
            <ac:spMk id="3" creationId="{1871528A-81AB-E846-0404-C86B55E59894}"/>
          </ac:spMkLst>
        </pc:spChg>
        <pc:spChg chg="mod">
          <ac:chgData name="Holmes, Hannah (RC0061524)" userId="S::rc0061524@student.riversidecollege.ac.uk::dd7c37af-7a35-4ad5-b39c-1ae432f0c2e1" providerId="AD" clId="Web-{B4F72157-C08C-84E6-C04F-8C417929B191}" dt="2025-05-06T10:29:26.955" v="533" actId="1076"/>
          <ac:spMkLst>
            <pc:docMk/>
            <pc:sldMk cId="2398005762" sldId="257"/>
            <ac:spMk id="4" creationId="{12D925F5-95C1-BB25-2AE5-11DE01FC176B}"/>
          </ac:spMkLst>
        </pc:spChg>
        <pc:spChg chg="mod">
          <ac:chgData name="Holmes, Hannah (RC0061524)" userId="S::rc0061524@student.riversidecollege.ac.uk::dd7c37af-7a35-4ad5-b39c-1ae432f0c2e1" providerId="AD" clId="Web-{B4F72157-C08C-84E6-C04F-8C417929B191}" dt="2025-05-06T10:17:05.048" v="291" actId="1076"/>
          <ac:spMkLst>
            <pc:docMk/>
            <pc:sldMk cId="2398005762" sldId="257"/>
            <ac:spMk id="11" creationId="{717677D8-C55B-7EC3-2902-D7ECBEE67AA7}"/>
          </ac:spMkLst>
        </pc:spChg>
        <pc:picChg chg="mod">
          <ac:chgData name="Holmes, Hannah (RC0061524)" userId="S::rc0061524@student.riversidecollege.ac.uk::dd7c37af-7a35-4ad5-b39c-1ae432f0c2e1" providerId="AD" clId="Web-{B4F72157-C08C-84E6-C04F-8C417929B191}" dt="2025-05-06T10:17:23.987" v="292" actId="1076"/>
          <ac:picMkLst>
            <pc:docMk/>
            <pc:sldMk cId="2398005762" sldId="257"/>
            <ac:picMk id="9" creationId="{456F8369-B2A5-3901-2B46-03CE9B2B166A}"/>
          </ac:picMkLst>
        </pc:picChg>
        <pc:picChg chg="mod">
          <ac:chgData name="Holmes, Hannah (RC0061524)" userId="S::rc0061524@student.riversidecollege.ac.uk::dd7c37af-7a35-4ad5-b39c-1ae432f0c2e1" providerId="AD" clId="Web-{B4F72157-C08C-84E6-C04F-8C417929B191}" dt="2025-05-06T10:16:58.470" v="290" actId="1076"/>
          <ac:picMkLst>
            <pc:docMk/>
            <pc:sldMk cId="2398005762" sldId="257"/>
            <ac:picMk id="10" creationId="{FFE29518-08A7-E3DF-FC2A-AC116CC625D7}"/>
          </ac:picMkLst>
        </pc:picChg>
      </pc:sldChg>
      <pc:sldChg chg="addSp modSp">
        <pc:chgData name="Holmes, Hannah (RC0061524)" userId="S::rc0061524@student.riversidecollege.ac.uk::dd7c37af-7a35-4ad5-b39c-1ae432f0c2e1" providerId="AD" clId="Web-{B4F72157-C08C-84E6-C04F-8C417929B191}" dt="2025-05-06T10:25:27.679" v="489" actId="20577"/>
        <pc:sldMkLst>
          <pc:docMk/>
          <pc:sldMk cId="3026052700" sldId="258"/>
        </pc:sldMkLst>
        <pc:spChg chg="mod">
          <ac:chgData name="Holmes, Hannah (RC0061524)" userId="S::rc0061524@student.riversidecollege.ac.uk::dd7c37af-7a35-4ad5-b39c-1ae432f0c2e1" providerId="AD" clId="Web-{B4F72157-C08C-84E6-C04F-8C417929B191}" dt="2025-05-06T10:21:09.246" v="446" actId="1076"/>
          <ac:spMkLst>
            <pc:docMk/>
            <pc:sldMk cId="3026052700" sldId="258"/>
            <ac:spMk id="2" creationId="{93CF8F39-46B8-CB8A-0A2E-6EABD03BFDF5}"/>
          </ac:spMkLst>
        </pc:spChg>
        <pc:spChg chg="mod">
          <ac:chgData name="Holmes, Hannah (RC0061524)" userId="S::rc0061524@student.riversidecollege.ac.uk::dd7c37af-7a35-4ad5-b39c-1ae432f0c2e1" providerId="AD" clId="Web-{B4F72157-C08C-84E6-C04F-8C417929B191}" dt="2025-05-06T10:24:46.631" v="459" actId="20577"/>
          <ac:spMkLst>
            <pc:docMk/>
            <pc:sldMk cId="3026052700" sldId="258"/>
            <ac:spMk id="6" creationId="{DDFB55A3-7019-2450-78B3-51BFA3435FF7}"/>
          </ac:spMkLst>
        </pc:spChg>
        <pc:spChg chg="add mod">
          <ac:chgData name="Holmes, Hannah (RC0061524)" userId="S::rc0061524@student.riversidecollege.ac.uk::dd7c37af-7a35-4ad5-b39c-1ae432f0c2e1" providerId="AD" clId="Web-{B4F72157-C08C-84E6-C04F-8C417929B191}" dt="2025-05-06T10:25:27.679" v="489" actId="20577"/>
          <ac:spMkLst>
            <pc:docMk/>
            <pc:sldMk cId="3026052700" sldId="258"/>
            <ac:spMk id="10" creationId="{47A031AC-89D7-8FE0-99B2-061F39ED5070}"/>
          </ac:spMkLst>
        </pc:spChg>
      </pc:sldChg>
      <pc:sldChg chg="addSp delSp modSp">
        <pc:chgData name="Holmes, Hannah (RC0061524)" userId="S::rc0061524@student.riversidecollege.ac.uk::dd7c37af-7a35-4ad5-b39c-1ae432f0c2e1" providerId="AD" clId="Web-{B4F72157-C08C-84E6-C04F-8C417929B191}" dt="2025-05-06T10:27:08.512" v="512" actId="20577"/>
        <pc:sldMkLst>
          <pc:docMk/>
          <pc:sldMk cId="2164708272" sldId="259"/>
        </pc:sldMkLst>
        <pc:spChg chg="mod">
          <ac:chgData name="Holmes, Hannah (RC0061524)" userId="S::rc0061524@student.riversidecollege.ac.uk::dd7c37af-7a35-4ad5-b39c-1ae432f0c2e1" providerId="AD" clId="Web-{B4F72157-C08C-84E6-C04F-8C417929B191}" dt="2025-05-06T10:05:50.191" v="89" actId="1076"/>
          <ac:spMkLst>
            <pc:docMk/>
            <pc:sldMk cId="2164708272" sldId="259"/>
            <ac:spMk id="4" creationId="{12526059-75DF-7A81-FD40-ABEDB05EE87E}"/>
          </ac:spMkLst>
        </pc:spChg>
        <pc:spChg chg="add mod">
          <ac:chgData name="Holmes, Hannah (RC0061524)" userId="S::rc0061524@student.riversidecollege.ac.uk::dd7c37af-7a35-4ad5-b39c-1ae432f0c2e1" providerId="AD" clId="Web-{B4F72157-C08C-84E6-C04F-8C417929B191}" dt="2025-05-06T10:05:40.894" v="88" actId="20577"/>
          <ac:spMkLst>
            <pc:docMk/>
            <pc:sldMk cId="2164708272" sldId="259"/>
            <ac:spMk id="5" creationId="{12034772-F4B4-1B8F-431F-8BD7C16B89DF}"/>
          </ac:spMkLst>
        </pc:spChg>
        <pc:spChg chg="add del mod">
          <ac:chgData name="Holmes, Hannah (RC0061524)" userId="S::rc0061524@student.riversidecollege.ac.uk::dd7c37af-7a35-4ad5-b39c-1ae432f0c2e1" providerId="AD" clId="Web-{B4F72157-C08C-84E6-C04F-8C417929B191}" dt="2025-05-06T10:10:34.375" v="97"/>
          <ac:spMkLst>
            <pc:docMk/>
            <pc:sldMk cId="2164708272" sldId="259"/>
            <ac:spMk id="7" creationId="{A5718822-494A-A26F-704C-AAA723D7FDD3}"/>
          </ac:spMkLst>
        </pc:spChg>
        <pc:spChg chg="add mod">
          <ac:chgData name="Holmes, Hannah (RC0061524)" userId="S::rc0061524@student.riversidecollege.ac.uk::dd7c37af-7a35-4ad5-b39c-1ae432f0c2e1" providerId="AD" clId="Web-{B4F72157-C08C-84E6-C04F-8C417929B191}" dt="2025-05-06T10:11:02.376" v="107" actId="20577"/>
          <ac:spMkLst>
            <pc:docMk/>
            <pc:sldMk cId="2164708272" sldId="259"/>
            <ac:spMk id="8" creationId="{9EEE8628-A8CB-D06B-A33C-C67CE1E10983}"/>
          </ac:spMkLst>
        </pc:spChg>
        <pc:spChg chg="add mod">
          <ac:chgData name="Holmes, Hannah (RC0061524)" userId="S::rc0061524@student.riversidecollege.ac.uk::dd7c37af-7a35-4ad5-b39c-1ae432f0c2e1" providerId="AD" clId="Web-{B4F72157-C08C-84E6-C04F-8C417929B191}" dt="2025-05-06T10:27:08.512" v="512" actId="20577"/>
          <ac:spMkLst>
            <pc:docMk/>
            <pc:sldMk cId="2164708272" sldId="259"/>
            <ac:spMk id="10" creationId="{CAAB1093-CB55-5277-3AE1-7A5BF2633A78}"/>
          </ac:spMkLst>
        </pc:spChg>
        <pc:picChg chg="mod">
          <ac:chgData name="Holmes, Hannah (RC0061524)" userId="S::rc0061524@student.riversidecollege.ac.uk::dd7c37af-7a35-4ad5-b39c-1ae432f0c2e1" providerId="AD" clId="Web-{B4F72157-C08C-84E6-C04F-8C417929B191}" dt="2025-05-06T10:05:54.691" v="90" actId="1076"/>
          <ac:picMkLst>
            <pc:docMk/>
            <pc:sldMk cId="2164708272" sldId="259"/>
            <ac:picMk id="3" creationId="{A0544C9E-35BE-DD94-06AA-93A2EEEEB6C9}"/>
          </ac:picMkLst>
        </pc:picChg>
        <pc:picChg chg="add mod">
          <ac:chgData name="Holmes, Hannah (RC0061524)" userId="S::rc0061524@student.riversidecollege.ac.uk::dd7c37af-7a35-4ad5-b39c-1ae432f0c2e1" providerId="AD" clId="Web-{B4F72157-C08C-84E6-C04F-8C417929B191}" dt="2025-05-06T10:10:24.906" v="94" actId="1076"/>
          <ac:picMkLst>
            <pc:docMk/>
            <pc:sldMk cId="2164708272" sldId="259"/>
            <ac:picMk id="6" creationId="{2F5531DF-252C-2022-D5E7-66E92404017B}"/>
          </ac:picMkLst>
        </pc:picChg>
        <pc:picChg chg="add mod">
          <ac:chgData name="Holmes, Hannah (RC0061524)" userId="S::rc0061524@student.riversidecollege.ac.uk::dd7c37af-7a35-4ad5-b39c-1ae432f0c2e1" providerId="AD" clId="Web-{B4F72157-C08C-84E6-C04F-8C417929B191}" dt="2025-05-06T10:11:47.956" v="114" actId="1076"/>
          <ac:picMkLst>
            <pc:docMk/>
            <pc:sldMk cId="2164708272" sldId="259"/>
            <ac:picMk id="9" creationId="{D11565FC-4EC2-A57D-DE67-0FBF66E4E799}"/>
          </ac:picMkLst>
        </pc:picChg>
      </pc:sldChg>
      <pc:sldChg chg="new del">
        <pc:chgData name="Holmes, Hannah (RC0061524)" userId="S::rc0061524@student.riversidecollege.ac.uk::dd7c37af-7a35-4ad5-b39c-1ae432f0c2e1" providerId="AD" clId="Web-{B4F72157-C08C-84E6-C04F-8C417929B191}" dt="2025-05-06T10:01:33.773" v="10"/>
        <pc:sldMkLst>
          <pc:docMk/>
          <pc:sldMk cId="3003206974"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0079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5027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62598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7944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93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29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3306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2172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8676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2768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5/6/2025</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6347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5/6/2025</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0477375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9Gqz8aSfAss?si=f-mL-WXE-n9QlEC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capitalfm.com/lifestyle/harry-styles-mental-health-advice-f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youtu.be/8SjviApEdig?si=BoPLFbly5d33jrqy"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youtu.be/EdRMoa1HhCk?si=yHzz0G1NyyUnmCJK"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C627EC6-61A4-4CA2-925A-D9C31421C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558C96-3DEC-7666-803C-3ED2F04A00F7}"/>
              </a:ext>
            </a:extLst>
          </p:cNvPr>
          <p:cNvSpPr txBox="1"/>
          <p:nvPr/>
        </p:nvSpPr>
        <p:spPr>
          <a:xfrm>
            <a:off x="2594592" y="2020218"/>
            <a:ext cx="71717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u="sng" dirty="0">
                <a:solidFill>
                  <a:schemeClr val="bg1"/>
                </a:solidFill>
                <a:latin typeface="Georgia"/>
                <a:cs typeface="Angsana New"/>
              </a:rPr>
              <a:t>Why I have chosen each song for my FMP.</a:t>
            </a: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descr="A person in a bathtub&#10;&#10;AI-generated content may be incorrect.">
            <a:extLst>
              <a:ext uri="{FF2B5EF4-FFF2-40B4-BE49-F238E27FC236}">
                <a16:creationId xmlns:a16="http://schemas.microsoft.com/office/drawing/2014/main" id="{587534F3-1BD8-359E-3651-9D764A685DCD}"/>
              </a:ext>
            </a:extLst>
          </p:cNvPr>
          <p:cNvPicPr>
            <a:picLocks noChangeAspect="1"/>
          </p:cNvPicPr>
          <p:nvPr/>
        </p:nvPicPr>
        <p:blipFill>
          <a:blip r:embed="rId2"/>
          <a:stretch>
            <a:fillRect/>
          </a:stretch>
        </p:blipFill>
        <p:spPr>
          <a:xfrm>
            <a:off x="233923" y="252413"/>
            <a:ext cx="3857625" cy="3305175"/>
          </a:xfrm>
          <a:prstGeom prst="rect">
            <a:avLst/>
          </a:prstGeom>
        </p:spPr>
      </p:pic>
      <p:sp>
        <p:nvSpPr>
          <p:cNvPr id="3" name="TextBox 2">
            <a:extLst>
              <a:ext uri="{FF2B5EF4-FFF2-40B4-BE49-F238E27FC236}">
                <a16:creationId xmlns:a16="http://schemas.microsoft.com/office/drawing/2014/main" id="{1871528A-81AB-E846-0404-C86B55E59894}"/>
              </a:ext>
            </a:extLst>
          </p:cNvPr>
          <p:cNvSpPr txBox="1"/>
          <p:nvPr/>
        </p:nvSpPr>
        <p:spPr>
          <a:xfrm>
            <a:off x="7979534" y="252470"/>
            <a:ext cx="52891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solidFill>
                  <a:schemeClr val="bg1"/>
                </a:solidFill>
                <a:latin typeface="Georgia"/>
              </a:rPr>
              <a:t>Only Angel- Harry Styles.</a:t>
            </a:r>
          </a:p>
        </p:txBody>
      </p:sp>
      <p:sp>
        <p:nvSpPr>
          <p:cNvPr id="4" name="TextBox 3">
            <a:extLst>
              <a:ext uri="{FF2B5EF4-FFF2-40B4-BE49-F238E27FC236}">
                <a16:creationId xmlns:a16="http://schemas.microsoft.com/office/drawing/2014/main" id="{12D925F5-95C1-BB25-2AE5-11DE01FC176B}"/>
              </a:ext>
            </a:extLst>
          </p:cNvPr>
          <p:cNvSpPr txBox="1"/>
          <p:nvPr/>
        </p:nvSpPr>
        <p:spPr>
          <a:xfrm>
            <a:off x="4460211" y="307959"/>
            <a:ext cx="3283323"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chemeClr val="bg1"/>
                </a:solidFill>
                <a:latin typeface="Georgia"/>
              </a:rPr>
              <a:t>I have chosen each one of my songs for different reasons, this one is artist based. I wanted to do a Harry Styles song as he is someone who has helped me with my mental health without even realising through his music. He has done this by, being himself on stage and in his lyrics, in what he wears and his stage presence. When on stage he influences me to be myself and use the space on the stage because I know that after going to gigs of the effect he gives to the audience when being open and present on the stage.</a:t>
            </a:r>
          </a:p>
          <a:p>
            <a:r>
              <a:rPr lang="en-GB" sz="1200" dirty="0">
                <a:solidFill>
                  <a:schemeClr val="bg1"/>
                </a:solidFill>
                <a:latin typeface="Georgia"/>
                <a:ea typeface="+mn-lt"/>
                <a:cs typeface="+mn-lt"/>
              </a:rPr>
              <a:t>Only Angel Live:</a:t>
            </a:r>
          </a:p>
          <a:p>
            <a:r>
              <a:rPr lang="en-GB" sz="1200" dirty="0">
                <a:solidFill>
                  <a:schemeClr val="bg1"/>
                </a:solidFill>
                <a:latin typeface="Georgia"/>
                <a:ea typeface="+mn-lt"/>
                <a:cs typeface="+mn-lt"/>
                <a:hlinkClick r:id="rId3">
                  <a:extLst>
                    <a:ext uri="{A12FA001-AC4F-418D-AE19-62706E023703}">
                      <ahyp:hlinkClr xmlns:ahyp="http://schemas.microsoft.com/office/drawing/2018/hyperlinkcolor" val="tx"/>
                    </a:ext>
                  </a:extLst>
                </a:hlinkClick>
              </a:rPr>
              <a:t>https://youtu.be/9Gqz8aSfAss?si=f-mL-WXE-n9QlECM</a:t>
            </a:r>
            <a:r>
              <a:rPr lang="en-GB" sz="1200" dirty="0">
                <a:solidFill>
                  <a:schemeClr val="bg1"/>
                </a:solidFill>
                <a:latin typeface="Georgia"/>
                <a:ea typeface="+mn-lt"/>
                <a:cs typeface="+mn-lt"/>
              </a:rPr>
              <a:t> </a:t>
            </a:r>
          </a:p>
        </p:txBody>
      </p:sp>
      <p:sp>
        <p:nvSpPr>
          <p:cNvPr id="6" name="TextBox 5">
            <a:extLst>
              <a:ext uri="{FF2B5EF4-FFF2-40B4-BE49-F238E27FC236}">
                <a16:creationId xmlns:a16="http://schemas.microsoft.com/office/drawing/2014/main" id="{A7DD1B68-E85E-7E65-0252-3F3F9BFCA5FD}"/>
              </a:ext>
            </a:extLst>
          </p:cNvPr>
          <p:cNvSpPr txBox="1"/>
          <p:nvPr/>
        </p:nvSpPr>
        <p:spPr>
          <a:xfrm>
            <a:off x="7978588" y="941294"/>
            <a:ext cx="401170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latin typeface="Georgia"/>
              </a:rPr>
              <a:t>Date of release- May 12th, 2017</a:t>
            </a:r>
          </a:p>
          <a:p>
            <a:r>
              <a:rPr lang="en-GB" dirty="0">
                <a:solidFill>
                  <a:schemeClr val="bg1"/>
                </a:solidFill>
                <a:latin typeface="Georgia"/>
              </a:rPr>
              <a:t>From the album- Harry Styles</a:t>
            </a:r>
          </a:p>
          <a:p>
            <a:r>
              <a:rPr lang="en-GB" dirty="0">
                <a:solidFill>
                  <a:schemeClr val="bg1"/>
                </a:solidFill>
                <a:latin typeface="Georgia"/>
              </a:rPr>
              <a:t>Songwriters- Jeff Bhasker, Harry Styles, Tyler Johnson, Alex </a:t>
            </a:r>
            <a:r>
              <a:rPr lang="en-GB" dirty="0" err="1">
                <a:solidFill>
                  <a:schemeClr val="bg1"/>
                </a:solidFill>
                <a:latin typeface="Georgia"/>
              </a:rPr>
              <a:t>Salibian</a:t>
            </a:r>
            <a:r>
              <a:rPr lang="en-GB" dirty="0">
                <a:solidFill>
                  <a:schemeClr val="bg1"/>
                </a:solidFill>
                <a:latin typeface="Georgia"/>
              </a:rPr>
              <a:t>, Mitch Rowland, and Ryan </a:t>
            </a:r>
            <a:r>
              <a:rPr lang="en-GB" dirty="0" err="1">
                <a:solidFill>
                  <a:schemeClr val="bg1"/>
                </a:solidFill>
                <a:latin typeface="Georgia"/>
              </a:rPr>
              <a:t>Nasci</a:t>
            </a:r>
            <a:r>
              <a:rPr lang="en-GB" dirty="0">
                <a:solidFill>
                  <a:schemeClr val="bg1"/>
                </a:solidFill>
                <a:latin typeface="Georgia"/>
              </a:rPr>
              <a:t>.</a:t>
            </a:r>
          </a:p>
          <a:p>
            <a:endParaRPr lang="en-GB" dirty="0">
              <a:solidFill>
                <a:schemeClr val="bg1"/>
              </a:solidFill>
              <a:latin typeface="Georgia"/>
            </a:endParaRPr>
          </a:p>
          <a:p>
            <a:endParaRPr lang="en-GB" dirty="0">
              <a:solidFill>
                <a:schemeClr val="bg1"/>
              </a:solidFill>
              <a:latin typeface="Georgia"/>
            </a:endParaRPr>
          </a:p>
        </p:txBody>
      </p:sp>
      <p:sp>
        <p:nvSpPr>
          <p:cNvPr id="7" name="TextBox 6">
            <a:extLst>
              <a:ext uri="{FF2B5EF4-FFF2-40B4-BE49-F238E27FC236}">
                <a16:creationId xmlns:a16="http://schemas.microsoft.com/office/drawing/2014/main" id="{F532B5FB-F933-A327-C5A0-431B8BEEDA16}"/>
              </a:ext>
            </a:extLst>
          </p:cNvPr>
          <p:cNvSpPr txBox="1"/>
          <p:nvPr/>
        </p:nvSpPr>
        <p:spPr>
          <a:xfrm>
            <a:off x="235323" y="4045323"/>
            <a:ext cx="435908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latin typeface="Georgia"/>
              </a:rPr>
              <a:t>Harry is someone who speaks about mental health very open, believing that it should be discussed and even doing that could save someone's life. There are many resources of evidence of him speaking about this subject, one I found particularly useful was: </a:t>
            </a:r>
            <a:r>
              <a:rPr lang="en-GB" dirty="0">
                <a:solidFill>
                  <a:schemeClr val="bg1"/>
                </a:solidFill>
                <a:latin typeface="Georgia"/>
                <a:ea typeface="+mn-lt"/>
                <a:cs typeface="+mn-lt"/>
                <a:hlinkClick r:id="rId4">
                  <a:extLst>
                    <a:ext uri="{A12FA001-AC4F-418D-AE19-62706E023703}">
                      <ahyp:hlinkClr xmlns:ahyp="http://schemas.microsoft.com/office/drawing/2018/hyperlinkcolor" val="tx"/>
                    </a:ext>
                  </a:extLst>
                </a:hlinkClick>
              </a:rPr>
              <a:t>Everything Harry Styles Has Said To Guide You To Better Wellbeing - Capital</a:t>
            </a:r>
            <a:r>
              <a:rPr lang="en-GB" dirty="0">
                <a:solidFill>
                  <a:schemeClr val="bg1"/>
                </a:solidFill>
                <a:latin typeface="Georgia"/>
                <a:ea typeface="+mn-lt"/>
                <a:cs typeface="+mn-lt"/>
              </a:rPr>
              <a:t> </a:t>
            </a:r>
            <a:endParaRPr lang="en-GB" dirty="0">
              <a:solidFill>
                <a:schemeClr val="bg1"/>
              </a:solidFill>
              <a:latin typeface="Georgia"/>
            </a:endParaRPr>
          </a:p>
        </p:txBody>
      </p:sp>
      <p:pic>
        <p:nvPicPr>
          <p:cNvPr id="9" name="Picture 8" descr="Harry Styles Wore a Rainbow Sequin Jumpsuit at Coachella">
            <a:extLst>
              <a:ext uri="{FF2B5EF4-FFF2-40B4-BE49-F238E27FC236}">
                <a16:creationId xmlns:a16="http://schemas.microsoft.com/office/drawing/2014/main" id="{456F8369-B2A5-3901-2B46-03CE9B2B166A}"/>
              </a:ext>
            </a:extLst>
          </p:cNvPr>
          <p:cNvPicPr>
            <a:picLocks noChangeAspect="1"/>
          </p:cNvPicPr>
          <p:nvPr/>
        </p:nvPicPr>
        <p:blipFill>
          <a:blip r:embed="rId5"/>
          <a:stretch>
            <a:fillRect/>
          </a:stretch>
        </p:blipFill>
        <p:spPr>
          <a:xfrm>
            <a:off x="8521034" y="2853190"/>
            <a:ext cx="2743200" cy="3490274"/>
          </a:xfrm>
          <a:prstGeom prst="rect">
            <a:avLst/>
          </a:prstGeom>
        </p:spPr>
      </p:pic>
      <p:pic>
        <p:nvPicPr>
          <p:cNvPr id="10" name="Picture 9" descr="A person lying down with their head on their back&#10;&#10;AI-generated content may be incorrect.">
            <a:extLst>
              <a:ext uri="{FF2B5EF4-FFF2-40B4-BE49-F238E27FC236}">
                <a16:creationId xmlns:a16="http://schemas.microsoft.com/office/drawing/2014/main" id="{FFE29518-08A7-E3DF-FC2A-AC116CC625D7}"/>
              </a:ext>
            </a:extLst>
          </p:cNvPr>
          <p:cNvPicPr>
            <a:picLocks noChangeAspect="1"/>
          </p:cNvPicPr>
          <p:nvPr/>
        </p:nvPicPr>
        <p:blipFill>
          <a:blip r:embed="rId6"/>
          <a:stretch>
            <a:fillRect/>
          </a:stretch>
        </p:blipFill>
        <p:spPr>
          <a:xfrm>
            <a:off x="5339064" y="5088273"/>
            <a:ext cx="1759323" cy="1767168"/>
          </a:xfrm>
          <a:prstGeom prst="rect">
            <a:avLst/>
          </a:prstGeom>
        </p:spPr>
      </p:pic>
      <p:sp>
        <p:nvSpPr>
          <p:cNvPr id="11" name="TextBox 10">
            <a:extLst>
              <a:ext uri="{FF2B5EF4-FFF2-40B4-BE49-F238E27FC236}">
                <a16:creationId xmlns:a16="http://schemas.microsoft.com/office/drawing/2014/main" id="{717677D8-C55B-7EC3-2902-D7ECBEE67AA7}"/>
              </a:ext>
            </a:extLst>
          </p:cNvPr>
          <p:cNvSpPr txBox="1"/>
          <p:nvPr/>
        </p:nvSpPr>
        <p:spPr>
          <a:xfrm>
            <a:off x="5546641" y="4812049"/>
            <a:ext cx="16808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u="sng" dirty="0">
                <a:solidFill>
                  <a:srgbClr val="000000"/>
                </a:solidFill>
                <a:latin typeface="Georgia"/>
              </a:rPr>
              <a:t>The album cover:</a:t>
            </a:r>
          </a:p>
        </p:txBody>
      </p:sp>
    </p:spTree>
    <p:extLst>
      <p:ext uri="{BB962C8B-B14F-4D97-AF65-F5344CB8AC3E}">
        <p14:creationId xmlns:p14="http://schemas.microsoft.com/office/powerpoint/2010/main" val="239800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F8F39-46B8-CB8A-0A2E-6EABD03BFDF5}"/>
              </a:ext>
            </a:extLst>
          </p:cNvPr>
          <p:cNvSpPr txBox="1"/>
          <p:nvPr/>
        </p:nvSpPr>
        <p:spPr>
          <a:xfrm>
            <a:off x="2647829" y="459440"/>
            <a:ext cx="69028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solidFill>
                  <a:schemeClr val="bg1"/>
                </a:solidFill>
                <a:latin typeface="Georgia"/>
                <a:ea typeface="Calibri"/>
                <a:cs typeface="Calibri"/>
              </a:rPr>
              <a:t>It won't always be like this- Inhaler.</a:t>
            </a:r>
          </a:p>
        </p:txBody>
      </p:sp>
      <p:pic>
        <p:nvPicPr>
          <p:cNvPr id="3" name="Picture 2" descr="A screenshot of a music album&#10;&#10;AI-generated content may be incorrect.">
            <a:extLst>
              <a:ext uri="{FF2B5EF4-FFF2-40B4-BE49-F238E27FC236}">
                <a16:creationId xmlns:a16="http://schemas.microsoft.com/office/drawing/2014/main" id="{6DD78AD4-1AB5-D68E-005C-BF71797BC3DB}"/>
              </a:ext>
            </a:extLst>
          </p:cNvPr>
          <p:cNvPicPr>
            <a:picLocks noChangeAspect="1"/>
          </p:cNvPicPr>
          <p:nvPr/>
        </p:nvPicPr>
        <p:blipFill>
          <a:blip r:embed="rId2"/>
          <a:stretch>
            <a:fillRect/>
          </a:stretch>
        </p:blipFill>
        <p:spPr>
          <a:xfrm>
            <a:off x="288551" y="1166532"/>
            <a:ext cx="2762250" cy="3314700"/>
          </a:xfrm>
          <a:prstGeom prst="rect">
            <a:avLst/>
          </a:prstGeom>
        </p:spPr>
      </p:pic>
      <p:sp>
        <p:nvSpPr>
          <p:cNvPr id="4" name="TextBox 3">
            <a:extLst>
              <a:ext uri="{FF2B5EF4-FFF2-40B4-BE49-F238E27FC236}">
                <a16:creationId xmlns:a16="http://schemas.microsoft.com/office/drawing/2014/main" id="{814744E4-57CF-149A-9B31-25D875A4DB2A}"/>
              </a:ext>
            </a:extLst>
          </p:cNvPr>
          <p:cNvSpPr txBox="1"/>
          <p:nvPr/>
        </p:nvSpPr>
        <p:spPr>
          <a:xfrm>
            <a:off x="3361764" y="1165412"/>
            <a:ext cx="369794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latin typeface="Georgia"/>
                <a:ea typeface="Calibri"/>
                <a:cs typeface="Calibri"/>
              </a:rPr>
              <a:t>From my personal interpretation of the song  believe it represents somebody struggling and being manipulated in a relationship telling themselves as shown in the title "it won't always be like this." In the industry a manipulative partner can be detrimental, not surrounding yourself by the right people will never do yourself any good, having that extra bit of pressure is never a positive.</a:t>
            </a:r>
            <a:endParaRPr lang="en-US" dirty="0">
              <a:solidFill>
                <a:schemeClr val="bg1"/>
              </a:solidFill>
            </a:endParaRPr>
          </a:p>
          <a:p>
            <a:endParaRPr lang="en-GB"/>
          </a:p>
        </p:txBody>
      </p:sp>
      <p:sp>
        <p:nvSpPr>
          <p:cNvPr id="5" name="TextBox 4">
            <a:extLst>
              <a:ext uri="{FF2B5EF4-FFF2-40B4-BE49-F238E27FC236}">
                <a16:creationId xmlns:a16="http://schemas.microsoft.com/office/drawing/2014/main" id="{266BA827-493C-0490-9963-776F763D5400}"/>
              </a:ext>
            </a:extLst>
          </p:cNvPr>
          <p:cNvSpPr txBox="1"/>
          <p:nvPr/>
        </p:nvSpPr>
        <p:spPr>
          <a:xfrm>
            <a:off x="7642412" y="1165412"/>
            <a:ext cx="3765176" cy="29583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DDFB55A3-7019-2450-78B3-51BFA3435FF7}"/>
              </a:ext>
            </a:extLst>
          </p:cNvPr>
          <p:cNvSpPr txBox="1"/>
          <p:nvPr/>
        </p:nvSpPr>
        <p:spPr>
          <a:xfrm>
            <a:off x="7328646" y="1378323"/>
            <a:ext cx="42470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latin typeface="Georgia"/>
                <a:ea typeface="Calibri"/>
                <a:cs typeface="Calibri"/>
              </a:rPr>
              <a:t>Date of release- July 9th, 2021</a:t>
            </a:r>
          </a:p>
          <a:p>
            <a:r>
              <a:rPr lang="en-GB" dirty="0">
                <a:solidFill>
                  <a:schemeClr val="bg1"/>
                </a:solidFill>
                <a:latin typeface="Georgia"/>
                <a:ea typeface="Calibri"/>
                <a:cs typeface="Calibri"/>
              </a:rPr>
              <a:t>From the album- It won't always be like this</a:t>
            </a:r>
          </a:p>
          <a:p>
            <a:r>
              <a:rPr lang="en-GB" dirty="0">
                <a:solidFill>
                  <a:schemeClr val="bg1"/>
                </a:solidFill>
                <a:latin typeface="Georgia"/>
                <a:ea typeface="Calibri"/>
                <a:cs typeface="Calibri"/>
              </a:rPr>
              <a:t>Songwriters- Ryan McMahon, Robert Keating, Joshua Jenkinson and Elijah Hewson.</a:t>
            </a:r>
          </a:p>
          <a:p>
            <a:endParaRPr lang="en-GB" sz="1200" dirty="0">
              <a:solidFill>
                <a:schemeClr val="bg1"/>
              </a:solidFill>
              <a:latin typeface="Georgia"/>
              <a:ea typeface="+mn-lt"/>
              <a:cs typeface="+mn-lt"/>
            </a:endParaRPr>
          </a:p>
        </p:txBody>
      </p:sp>
      <p:pic>
        <p:nvPicPr>
          <p:cNvPr id="7" name="Picture 6" descr="Interview with Inhaler: ‘We haven’t woken up on a chandelier yet’ | The ...">
            <a:extLst>
              <a:ext uri="{FF2B5EF4-FFF2-40B4-BE49-F238E27FC236}">
                <a16:creationId xmlns:a16="http://schemas.microsoft.com/office/drawing/2014/main" id="{55C4F8E3-CF3E-1082-B443-6AE9A0CE81DB}"/>
              </a:ext>
            </a:extLst>
          </p:cNvPr>
          <p:cNvPicPr>
            <a:picLocks noChangeAspect="1"/>
          </p:cNvPicPr>
          <p:nvPr/>
        </p:nvPicPr>
        <p:blipFill>
          <a:blip r:embed="rId3"/>
          <a:stretch>
            <a:fillRect/>
          </a:stretch>
        </p:blipFill>
        <p:spPr>
          <a:xfrm>
            <a:off x="3166783" y="4486835"/>
            <a:ext cx="4166346" cy="2310652"/>
          </a:xfrm>
          <a:prstGeom prst="rect">
            <a:avLst/>
          </a:prstGeom>
        </p:spPr>
      </p:pic>
      <p:pic>
        <p:nvPicPr>
          <p:cNvPr id="8" name="Picture 7" descr="Inhaler - It Won't Always Be Like This - Vinyl LP &amp; CD - Five Rise Records">
            <a:extLst>
              <a:ext uri="{FF2B5EF4-FFF2-40B4-BE49-F238E27FC236}">
                <a16:creationId xmlns:a16="http://schemas.microsoft.com/office/drawing/2014/main" id="{2B3C05AD-C4CF-A0E4-2B18-F85066AC3449}"/>
              </a:ext>
            </a:extLst>
          </p:cNvPr>
          <p:cNvPicPr>
            <a:picLocks noChangeAspect="1"/>
          </p:cNvPicPr>
          <p:nvPr/>
        </p:nvPicPr>
        <p:blipFill>
          <a:blip r:embed="rId4"/>
          <a:stretch>
            <a:fillRect/>
          </a:stretch>
        </p:blipFill>
        <p:spPr>
          <a:xfrm>
            <a:off x="8455958" y="3794311"/>
            <a:ext cx="2328583" cy="2328583"/>
          </a:xfrm>
          <a:prstGeom prst="rect">
            <a:avLst/>
          </a:prstGeom>
        </p:spPr>
      </p:pic>
      <p:sp>
        <p:nvSpPr>
          <p:cNvPr id="9" name="TextBox 8">
            <a:extLst>
              <a:ext uri="{FF2B5EF4-FFF2-40B4-BE49-F238E27FC236}">
                <a16:creationId xmlns:a16="http://schemas.microsoft.com/office/drawing/2014/main" id="{91B078B5-FC72-5529-7580-2CDA17F86776}"/>
              </a:ext>
            </a:extLst>
          </p:cNvPr>
          <p:cNvSpPr txBox="1"/>
          <p:nvPr/>
        </p:nvSpPr>
        <p:spPr>
          <a:xfrm>
            <a:off x="8729382" y="3496235"/>
            <a:ext cx="21515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u="sng" dirty="0">
                <a:solidFill>
                  <a:schemeClr val="bg1"/>
                </a:solidFill>
                <a:latin typeface="Georgia"/>
              </a:rPr>
              <a:t>The album cover:</a:t>
            </a:r>
          </a:p>
        </p:txBody>
      </p:sp>
      <p:sp>
        <p:nvSpPr>
          <p:cNvPr id="10" name="TextBox 9">
            <a:extLst>
              <a:ext uri="{FF2B5EF4-FFF2-40B4-BE49-F238E27FC236}">
                <a16:creationId xmlns:a16="http://schemas.microsoft.com/office/drawing/2014/main" id="{47A031AC-89D7-8FE0-99B2-061F39ED5070}"/>
              </a:ext>
            </a:extLst>
          </p:cNvPr>
          <p:cNvSpPr txBox="1"/>
          <p:nvPr/>
        </p:nvSpPr>
        <p:spPr>
          <a:xfrm>
            <a:off x="270710" y="4722394"/>
            <a:ext cx="2697078"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eorgia"/>
                <a:ea typeface="Calibri"/>
                <a:cs typeface="Calibri"/>
              </a:rPr>
              <a:t>Inhaler help me develop as a performer as I want to create music like them, so they show me how to present myself and interact with the audience.</a:t>
            </a:r>
          </a:p>
          <a:p>
            <a:r>
              <a:rPr lang="en-US" sz="1200" dirty="0">
                <a:solidFill>
                  <a:schemeClr val="bg1"/>
                </a:solidFill>
                <a:latin typeface="Georgia"/>
                <a:ea typeface="Calibri"/>
                <a:cs typeface="Calibri"/>
              </a:rPr>
              <a:t>It won't always be like this live:</a:t>
            </a:r>
          </a:p>
          <a:p>
            <a:r>
              <a:rPr lang="en-US" sz="1200" dirty="0">
                <a:solidFill>
                  <a:schemeClr val="bg1"/>
                </a:solidFill>
                <a:latin typeface="Georgia"/>
                <a:ea typeface="+mn-lt"/>
                <a:cs typeface="+mn-lt"/>
                <a:hlinkClick r:id="rId5">
                  <a:extLst>
                    <a:ext uri="{A12FA001-AC4F-418D-AE19-62706E023703}">
                      <ahyp:hlinkClr xmlns:ahyp="http://schemas.microsoft.com/office/drawing/2018/hyperlinkcolor" val="tx"/>
                    </a:ext>
                  </a:extLst>
                </a:hlinkClick>
              </a:rPr>
              <a:t>https://youtu.be/8SjviApEdig?si=BoPLFbly5d33jrqy</a:t>
            </a:r>
            <a:r>
              <a:rPr lang="en-US" sz="1200" dirty="0">
                <a:solidFill>
                  <a:schemeClr val="bg1"/>
                </a:solidFill>
                <a:latin typeface="Georgia"/>
                <a:ea typeface="+mn-lt"/>
                <a:cs typeface="+mn-lt"/>
              </a:rPr>
              <a:t> </a:t>
            </a:r>
            <a:endParaRPr lang="en-US" sz="1200">
              <a:solidFill>
                <a:schemeClr val="bg1"/>
              </a:solidFill>
              <a:latin typeface="Georgia"/>
              <a:ea typeface="+mn-lt"/>
              <a:cs typeface="+mn-lt"/>
            </a:endParaRPr>
          </a:p>
        </p:txBody>
      </p:sp>
    </p:spTree>
    <p:extLst>
      <p:ext uri="{BB962C8B-B14F-4D97-AF65-F5344CB8AC3E}">
        <p14:creationId xmlns:p14="http://schemas.microsoft.com/office/powerpoint/2010/main" val="302605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5E556-3DE7-460C-EC26-85B184F130C0}"/>
              </a:ext>
            </a:extLst>
          </p:cNvPr>
          <p:cNvSpPr txBox="1"/>
          <p:nvPr/>
        </p:nvSpPr>
        <p:spPr>
          <a:xfrm>
            <a:off x="358588" y="437029"/>
            <a:ext cx="47737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solidFill>
                  <a:schemeClr val="bg1"/>
                </a:solidFill>
                <a:latin typeface="Georgia"/>
              </a:rPr>
              <a:t>Hypersonic Missiles- Sam Fender</a:t>
            </a:r>
          </a:p>
        </p:txBody>
      </p:sp>
      <p:pic>
        <p:nvPicPr>
          <p:cNvPr id="3" name="Picture 2" descr="A screenshot of a video&#10;&#10;AI-generated content may be incorrect.">
            <a:extLst>
              <a:ext uri="{FF2B5EF4-FFF2-40B4-BE49-F238E27FC236}">
                <a16:creationId xmlns:a16="http://schemas.microsoft.com/office/drawing/2014/main" id="{A0544C9E-35BE-DD94-06AA-93A2EEEEB6C9}"/>
              </a:ext>
            </a:extLst>
          </p:cNvPr>
          <p:cNvPicPr>
            <a:picLocks noChangeAspect="1"/>
          </p:cNvPicPr>
          <p:nvPr/>
        </p:nvPicPr>
        <p:blipFill>
          <a:blip r:embed="rId2"/>
          <a:stretch>
            <a:fillRect/>
          </a:stretch>
        </p:blipFill>
        <p:spPr>
          <a:xfrm>
            <a:off x="582864" y="892053"/>
            <a:ext cx="3659281" cy="3262593"/>
          </a:xfrm>
          <a:prstGeom prst="rect">
            <a:avLst/>
          </a:prstGeom>
        </p:spPr>
      </p:pic>
      <p:sp>
        <p:nvSpPr>
          <p:cNvPr id="4" name="TextBox 3">
            <a:extLst>
              <a:ext uri="{FF2B5EF4-FFF2-40B4-BE49-F238E27FC236}">
                <a16:creationId xmlns:a16="http://schemas.microsoft.com/office/drawing/2014/main" id="{12526059-75DF-7A81-FD40-ABEDB05EE87E}"/>
              </a:ext>
            </a:extLst>
          </p:cNvPr>
          <p:cNvSpPr txBox="1"/>
          <p:nvPr/>
        </p:nvSpPr>
        <p:spPr>
          <a:xfrm>
            <a:off x="4490858" y="1176753"/>
            <a:ext cx="3520808" cy="2345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latin typeface="Georgia"/>
              </a:rPr>
              <a:t>I then chosen this song as one of many takes on what is happening and relevant to the world right now, as a cause of mental health issues. The lyrics containing themes to do with war and people ignoring what is happening in the world.</a:t>
            </a:r>
          </a:p>
        </p:txBody>
      </p:sp>
      <p:sp>
        <p:nvSpPr>
          <p:cNvPr id="5" name="TextBox 4">
            <a:extLst>
              <a:ext uri="{FF2B5EF4-FFF2-40B4-BE49-F238E27FC236}">
                <a16:creationId xmlns:a16="http://schemas.microsoft.com/office/drawing/2014/main" id="{12034772-F4B4-1B8F-431F-8BD7C16B89DF}"/>
              </a:ext>
            </a:extLst>
          </p:cNvPr>
          <p:cNvSpPr txBox="1"/>
          <p:nvPr/>
        </p:nvSpPr>
        <p:spPr>
          <a:xfrm>
            <a:off x="8442157" y="1173079"/>
            <a:ext cx="32886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Georgia"/>
              </a:rPr>
              <a:t>Date of release- 13th of September 2019</a:t>
            </a:r>
          </a:p>
          <a:p>
            <a:r>
              <a:rPr lang="en-US" dirty="0">
                <a:solidFill>
                  <a:schemeClr val="bg1"/>
                </a:solidFill>
                <a:latin typeface="Georgia"/>
              </a:rPr>
              <a:t>From the album- Hypersonic Missiles</a:t>
            </a:r>
          </a:p>
          <a:p>
            <a:r>
              <a:rPr lang="en-US" dirty="0">
                <a:solidFill>
                  <a:schemeClr val="bg1"/>
                </a:solidFill>
                <a:latin typeface="Georgia"/>
              </a:rPr>
              <a:t>Songwriters- Sam Fender</a:t>
            </a:r>
          </a:p>
          <a:p>
            <a:endParaRPr lang="en-US" dirty="0">
              <a:solidFill>
                <a:schemeClr val="bg1"/>
              </a:solidFill>
              <a:latin typeface="Georgia"/>
            </a:endParaRPr>
          </a:p>
        </p:txBody>
      </p:sp>
      <p:pic>
        <p:nvPicPr>
          <p:cNvPr id="6" name="Picture 5" descr="Sam Fender Hypersonic Missiles Vinyl Record | Buy 12in LP Album ...">
            <a:extLst>
              <a:ext uri="{FF2B5EF4-FFF2-40B4-BE49-F238E27FC236}">
                <a16:creationId xmlns:a16="http://schemas.microsoft.com/office/drawing/2014/main" id="{2F5531DF-252C-2022-D5E7-66E92404017B}"/>
              </a:ext>
            </a:extLst>
          </p:cNvPr>
          <p:cNvPicPr>
            <a:picLocks noChangeAspect="1"/>
          </p:cNvPicPr>
          <p:nvPr/>
        </p:nvPicPr>
        <p:blipFill>
          <a:blip r:embed="rId3"/>
          <a:stretch>
            <a:fillRect/>
          </a:stretch>
        </p:blipFill>
        <p:spPr>
          <a:xfrm>
            <a:off x="8672110" y="3856822"/>
            <a:ext cx="2476960" cy="2467779"/>
          </a:xfrm>
          <a:prstGeom prst="rect">
            <a:avLst/>
          </a:prstGeom>
        </p:spPr>
      </p:pic>
      <p:sp>
        <p:nvSpPr>
          <p:cNvPr id="8" name="TextBox 7">
            <a:extLst>
              <a:ext uri="{FF2B5EF4-FFF2-40B4-BE49-F238E27FC236}">
                <a16:creationId xmlns:a16="http://schemas.microsoft.com/office/drawing/2014/main" id="{9EEE8628-A8CB-D06B-A33C-C67CE1E10983}"/>
              </a:ext>
            </a:extLst>
          </p:cNvPr>
          <p:cNvSpPr txBox="1"/>
          <p:nvPr/>
        </p:nvSpPr>
        <p:spPr>
          <a:xfrm>
            <a:off x="8670346" y="3525156"/>
            <a:ext cx="15741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0000"/>
                </a:solidFill>
                <a:latin typeface="Georgia"/>
              </a:rPr>
              <a:t>The album cover:</a:t>
            </a:r>
          </a:p>
        </p:txBody>
      </p:sp>
      <p:pic>
        <p:nvPicPr>
          <p:cNvPr id="9" name="Picture 8" descr="Sam Fender's groundbreaking Newcastle show – the NME review">
            <a:extLst>
              <a:ext uri="{FF2B5EF4-FFF2-40B4-BE49-F238E27FC236}">
                <a16:creationId xmlns:a16="http://schemas.microsoft.com/office/drawing/2014/main" id="{D11565FC-4EC2-A57D-DE67-0FBF66E4E799}"/>
              </a:ext>
            </a:extLst>
          </p:cNvPr>
          <p:cNvPicPr>
            <a:picLocks noChangeAspect="1"/>
          </p:cNvPicPr>
          <p:nvPr/>
        </p:nvPicPr>
        <p:blipFill>
          <a:blip r:embed="rId4"/>
          <a:stretch>
            <a:fillRect/>
          </a:stretch>
        </p:blipFill>
        <p:spPr>
          <a:xfrm>
            <a:off x="4650954" y="3971866"/>
            <a:ext cx="3523561" cy="2357040"/>
          </a:xfrm>
          <a:prstGeom prst="rect">
            <a:avLst/>
          </a:prstGeom>
        </p:spPr>
      </p:pic>
      <p:sp>
        <p:nvSpPr>
          <p:cNvPr id="10" name="TextBox 9">
            <a:extLst>
              <a:ext uri="{FF2B5EF4-FFF2-40B4-BE49-F238E27FC236}">
                <a16:creationId xmlns:a16="http://schemas.microsoft.com/office/drawing/2014/main" id="{CAAB1093-CB55-5277-3AE1-7A5BF2633A78}"/>
              </a:ext>
            </a:extLst>
          </p:cNvPr>
          <p:cNvSpPr txBox="1"/>
          <p:nvPr/>
        </p:nvSpPr>
        <p:spPr>
          <a:xfrm>
            <a:off x="551447" y="4451684"/>
            <a:ext cx="3709736"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eorgia"/>
                <a:ea typeface="Calibri"/>
                <a:cs typeface="Calibri"/>
              </a:rPr>
              <a:t>Sam Fender has always been someone which I have aspired to be like, the way he interacts with the audience and his music makes the crowd feel like a big community supporting each other, that is a feeling I would love to give as a performer. </a:t>
            </a:r>
          </a:p>
          <a:p>
            <a:r>
              <a:rPr lang="en-US" sz="1200" dirty="0">
                <a:solidFill>
                  <a:schemeClr val="bg1"/>
                </a:solidFill>
                <a:latin typeface="Georgia"/>
                <a:ea typeface="Calibri"/>
                <a:cs typeface="Calibri"/>
              </a:rPr>
              <a:t>Hypersonic Missiles live:</a:t>
            </a:r>
          </a:p>
          <a:p>
            <a:r>
              <a:rPr lang="en-US" sz="1200" dirty="0">
                <a:solidFill>
                  <a:schemeClr val="bg1"/>
                </a:solidFill>
                <a:latin typeface="Georgia"/>
                <a:ea typeface="+mn-lt"/>
                <a:cs typeface="+mn-lt"/>
                <a:hlinkClick r:id="rId5">
                  <a:extLst>
                    <a:ext uri="{A12FA001-AC4F-418D-AE19-62706E023703}">
                      <ahyp:hlinkClr xmlns:ahyp="http://schemas.microsoft.com/office/drawing/2018/hyperlinkcolor" val="tx"/>
                    </a:ext>
                  </a:extLst>
                </a:hlinkClick>
              </a:rPr>
              <a:t>https://youtu.be/EdRMoa1HhCk?si=yHzz0G1NyyUnmCJK</a:t>
            </a:r>
            <a:r>
              <a:rPr lang="en-US" sz="1200" dirty="0">
                <a:solidFill>
                  <a:schemeClr val="bg1"/>
                </a:solidFill>
                <a:latin typeface="Georgia"/>
                <a:ea typeface="+mn-lt"/>
                <a:cs typeface="+mn-lt"/>
              </a:rPr>
              <a:t> </a:t>
            </a:r>
            <a:endParaRPr lang="en-US" sz="1200" dirty="0">
              <a:solidFill>
                <a:schemeClr val="bg1"/>
              </a:solidFill>
              <a:latin typeface="Georgia"/>
            </a:endParaRPr>
          </a:p>
        </p:txBody>
      </p:sp>
    </p:spTree>
    <p:extLst>
      <p:ext uri="{BB962C8B-B14F-4D97-AF65-F5344CB8AC3E}">
        <p14:creationId xmlns:p14="http://schemas.microsoft.com/office/powerpoint/2010/main" val="2164708272"/>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LeafVTI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349</cp:revision>
  <dcterms:created xsi:type="dcterms:W3CDTF">2025-04-30T13:07:31Z</dcterms:created>
  <dcterms:modified xsi:type="dcterms:W3CDTF">2025-05-06T10:29:32Z</dcterms:modified>
</cp:coreProperties>
</file>