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6925F7-401F-4FF0-8912-E3354D3E7935}" v="1336" dt="2025-05-12T09:01:13.7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mes, Hannah (RC0061524)" userId="S::rc0061524@student.riversidecollege.ac.uk::dd7c37af-7a35-4ad5-b39c-1ae432f0c2e1" providerId="AD" clId="Web-{186925F7-401F-4FF0-8912-E3354D3E7935}"/>
    <pc:docChg chg="addSld modSld">
      <pc:chgData name="Holmes, Hannah (RC0061524)" userId="S::rc0061524@student.riversidecollege.ac.uk::dd7c37af-7a35-4ad5-b39c-1ae432f0c2e1" providerId="AD" clId="Web-{186925F7-401F-4FF0-8912-E3354D3E7935}" dt="2025-05-12T09:01:05" v="727" actId="20577"/>
      <pc:docMkLst>
        <pc:docMk/>
      </pc:docMkLst>
      <pc:sldChg chg="addSp delSp modSp mod setBg">
        <pc:chgData name="Holmes, Hannah (RC0061524)" userId="S::rc0061524@student.riversidecollege.ac.uk::dd7c37af-7a35-4ad5-b39c-1ae432f0c2e1" providerId="AD" clId="Web-{186925F7-401F-4FF0-8912-E3354D3E7935}" dt="2025-05-12T08:29:24.846" v="38" actId="1076"/>
        <pc:sldMkLst>
          <pc:docMk/>
          <pc:sldMk cId="109857222" sldId="256"/>
        </pc:sldMkLst>
        <pc:spChg chg="del">
          <ac:chgData name="Holmes, Hannah (RC0061524)" userId="S::rc0061524@student.riversidecollege.ac.uk::dd7c37af-7a35-4ad5-b39c-1ae432f0c2e1" providerId="AD" clId="Web-{186925F7-401F-4FF0-8912-E3354D3E7935}" dt="2025-05-12T08:27:18.014" v="0"/>
          <ac:spMkLst>
            <pc:docMk/>
            <pc:sldMk cId="109857222" sldId="256"/>
            <ac:spMk id="2" creationId="{00000000-0000-0000-0000-000000000000}"/>
          </ac:spMkLst>
        </pc:spChg>
        <pc:spChg chg="del">
          <ac:chgData name="Holmes, Hannah (RC0061524)" userId="S::rc0061524@student.riversidecollege.ac.uk::dd7c37af-7a35-4ad5-b39c-1ae432f0c2e1" providerId="AD" clId="Web-{186925F7-401F-4FF0-8912-E3354D3E7935}" dt="2025-05-12T08:27:22.264" v="1"/>
          <ac:spMkLst>
            <pc:docMk/>
            <pc:sldMk cId="109857222" sldId="256"/>
            <ac:spMk id="3" creationId="{00000000-0000-0000-0000-000000000000}"/>
          </ac:spMkLst>
        </pc:spChg>
        <pc:spChg chg="add mod">
          <ac:chgData name="Holmes, Hannah (RC0061524)" userId="S::rc0061524@student.riversidecollege.ac.uk::dd7c37af-7a35-4ad5-b39c-1ae432f0c2e1" providerId="AD" clId="Web-{186925F7-401F-4FF0-8912-E3354D3E7935}" dt="2025-05-12T08:29:24.846" v="38" actId="1076"/>
          <ac:spMkLst>
            <pc:docMk/>
            <pc:sldMk cId="109857222" sldId="256"/>
            <ac:spMk id="4" creationId="{FE99E065-6BB8-5372-2646-59616C701238}"/>
          </ac:spMkLst>
        </pc:spChg>
      </pc:sldChg>
      <pc:sldChg chg="addSp modSp new mod setBg">
        <pc:chgData name="Holmes, Hannah (RC0061524)" userId="S::rc0061524@student.riversidecollege.ac.uk::dd7c37af-7a35-4ad5-b39c-1ae432f0c2e1" providerId="AD" clId="Web-{186925F7-401F-4FF0-8912-E3354D3E7935}" dt="2025-05-12T08:43:01.700" v="369" actId="20577"/>
        <pc:sldMkLst>
          <pc:docMk/>
          <pc:sldMk cId="3888666425" sldId="257"/>
        </pc:sldMkLst>
        <pc:spChg chg="add mod">
          <ac:chgData name="Holmes, Hannah (RC0061524)" userId="S::rc0061524@student.riversidecollege.ac.uk::dd7c37af-7a35-4ad5-b39c-1ae432f0c2e1" providerId="AD" clId="Web-{186925F7-401F-4FF0-8912-E3354D3E7935}" dt="2025-05-12T08:30:03.019" v="56" actId="20577"/>
          <ac:spMkLst>
            <pc:docMk/>
            <pc:sldMk cId="3888666425" sldId="257"/>
            <ac:spMk id="2" creationId="{46777E11-EC23-ECD2-0BFC-962C7B83AFBC}"/>
          </ac:spMkLst>
        </pc:spChg>
        <pc:spChg chg="add mod">
          <ac:chgData name="Holmes, Hannah (RC0061524)" userId="S::rc0061524@student.riversidecollege.ac.uk::dd7c37af-7a35-4ad5-b39c-1ae432f0c2e1" providerId="AD" clId="Web-{186925F7-401F-4FF0-8912-E3354D3E7935}" dt="2025-05-12T08:43:01.700" v="369" actId="20577"/>
          <ac:spMkLst>
            <pc:docMk/>
            <pc:sldMk cId="3888666425" sldId="257"/>
            <ac:spMk id="3" creationId="{817B8B2F-0272-1983-1F9F-E4A604C949D3}"/>
          </ac:spMkLst>
        </pc:spChg>
      </pc:sldChg>
      <pc:sldChg chg="addSp delSp modSp new mod setBg">
        <pc:chgData name="Holmes, Hannah (RC0061524)" userId="S::rc0061524@student.riversidecollege.ac.uk::dd7c37af-7a35-4ad5-b39c-1ae432f0c2e1" providerId="AD" clId="Web-{186925F7-401F-4FF0-8912-E3354D3E7935}" dt="2025-05-12T09:01:05" v="727" actId="20577"/>
        <pc:sldMkLst>
          <pc:docMk/>
          <pc:sldMk cId="440286837" sldId="258"/>
        </pc:sldMkLst>
        <pc:spChg chg="add mod">
          <ac:chgData name="Holmes, Hannah (RC0061524)" userId="S::rc0061524@student.riversidecollege.ac.uk::dd7c37af-7a35-4ad5-b39c-1ae432f0c2e1" providerId="AD" clId="Web-{186925F7-401F-4FF0-8912-E3354D3E7935}" dt="2025-05-12T08:54:19.628" v="439" actId="1076"/>
          <ac:spMkLst>
            <pc:docMk/>
            <pc:sldMk cId="440286837" sldId="258"/>
            <ac:spMk id="2" creationId="{D4123022-9B48-CB0D-7FC2-F41942672FB3}"/>
          </ac:spMkLst>
        </pc:spChg>
        <pc:spChg chg="add del mod">
          <ac:chgData name="Holmes, Hannah (RC0061524)" userId="S::rc0061524@student.riversidecollege.ac.uk::dd7c37af-7a35-4ad5-b39c-1ae432f0c2e1" providerId="AD" clId="Web-{186925F7-401F-4FF0-8912-E3354D3E7935}" dt="2025-05-12T08:47:02.802" v="400"/>
          <ac:spMkLst>
            <pc:docMk/>
            <pc:sldMk cId="440286837" sldId="258"/>
            <ac:spMk id="3" creationId="{8C9A9816-F34B-36C5-4A64-4B652D4470C8}"/>
          </ac:spMkLst>
        </pc:spChg>
        <pc:spChg chg="add mod">
          <ac:chgData name="Holmes, Hannah (RC0061524)" userId="S::rc0061524@student.riversidecollege.ac.uk::dd7c37af-7a35-4ad5-b39c-1ae432f0c2e1" providerId="AD" clId="Web-{186925F7-401F-4FF0-8912-E3354D3E7935}" dt="2025-05-12T09:01:05" v="727" actId="20577"/>
          <ac:spMkLst>
            <pc:docMk/>
            <pc:sldMk cId="440286837" sldId="258"/>
            <ac:spMk id="11" creationId="{775A79E1-045A-CF31-E497-80BA62FA9845}"/>
          </ac:spMkLst>
        </pc:spChg>
        <pc:spChg chg="add">
          <ac:chgData name="Holmes, Hannah (RC0061524)" userId="S::rc0061524@student.riversidecollege.ac.uk::dd7c37af-7a35-4ad5-b39c-1ae432f0c2e1" providerId="AD" clId="Web-{186925F7-401F-4FF0-8912-E3354D3E7935}" dt="2025-05-12T08:53:35.502" v="431"/>
          <ac:spMkLst>
            <pc:docMk/>
            <pc:sldMk cId="440286837" sldId="258"/>
            <ac:spMk id="15" creationId="{72018E1B-E0B9-4440-AFF3-4112E50A2763}"/>
          </ac:spMkLst>
        </pc:spChg>
        <pc:picChg chg="add mod">
          <ac:chgData name="Holmes, Hannah (RC0061524)" userId="S::rc0061524@student.riversidecollege.ac.uk::dd7c37af-7a35-4ad5-b39c-1ae432f0c2e1" providerId="AD" clId="Web-{186925F7-401F-4FF0-8912-E3354D3E7935}" dt="2025-05-12T08:53:35.502" v="431"/>
          <ac:picMkLst>
            <pc:docMk/>
            <pc:sldMk cId="440286837" sldId="258"/>
            <ac:picMk id="4" creationId="{709B173E-4037-B344-DB0C-B73DCE26A784}"/>
          </ac:picMkLst>
        </pc:picChg>
        <pc:picChg chg="add mod">
          <ac:chgData name="Holmes, Hannah (RC0061524)" userId="S::rc0061524@student.riversidecollege.ac.uk::dd7c37af-7a35-4ad5-b39c-1ae432f0c2e1" providerId="AD" clId="Web-{186925F7-401F-4FF0-8912-E3354D3E7935}" dt="2025-05-12T08:53:35.502" v="431"/>
          <ac:picMkLst>
            <pc:docMk/>
            <pc:sldMk cId="440286837" sldId="258"/>
            <ac:picMk id="5" creationId="{76AD1C21-D373-8469-8F3A-6B8239F25969}"/>
          </ac:picMkLst>
        </pc:picChg>
        <pc:picChg chg="add mod ord">
          <ac:chgData name="Holmes, Hannah (RC0061524)" userId="S::rc0061524@student.riversidecollege.ac.uk::dd7c37af-7a35-4ad5-b39c-1ae432f0c2e1" providerId="AD" clId="Web-{186925F7-401F-4FF0-8912-E3354D3E7935}" dt="2025-05-12T08:53:35.502" v="431"/>
          <ac:picMkLst>
            <pc:docMk/>
            <pc:sldMk cId="440286837" sldId="258"/>
            <ac:picMk id="6" creationId="{8DA1230A-6FF8-9DD6-AD99-BC68D1E0A15B}"/>
          </ac:picMkLst>
        </pc:picChg>
        <pc:picChg chg="add mod">
          <ac:chgData name="Holmes, Hannah (RC0061524)" userId="S::rc0061524@student.riversidecollege.ac.uk::dd7c37af-7a35-4ad5-b39c-1ae432f0c2e1" providerId="AD" clId="Web-{186925F7-401F-4FF0-8912-E3354D3E7935}" dt="2025-05-12T08:53:35.502" v="431"/>
          <ac:picMkLst>
            <pc:docMk/>
            <pc:sldMk cId="440286837" sldId="258"/>
            <ac:picMk id="7" creationId="{93917AED-7310-62EB-BA4E-30D37FDD48F0}"/>
          </ac:picMkLst>
        </pc:picChg>
        <pc:picChg chg="add del mod">
          <ac:chgData name="Holmes, Hannah (RC0061524)" userId="S::rc0061524@student.riversidecollege.ac.uk::dd7c37af-7a35-4ad5-b39c-1ae432f0c2e1" providerId="AD" clId="Web-{186925F7-401F-4FF0-8912-E3354D3E7935}" dt="2025-05-12T08:52:26.343" v="423"/>
          <ac:picMkLst>
            <pc:docMk/>
            <pc:sldMk cId="440286837" sldId="258"/>
            <ac:picMk id="8" creationId="{F173DF77-CB69-F7AE-4C2A-3ED67EAA1A15}"/>
          </ac:picMkLst>
        </pc:picChg>
        <pc:picChg chg="add mod">
          <ac:chgData name="Holmes, Hannah (RC0061524)" userId="S::rc0061524@student.riversidecollege.ac.uk::dd7c37af-7a35-4ad5-b39c-1ae432f0c2e1" providerId="AD" clId="Web-{186925F7-401F-4FF0-8912-E3354D3E7935}" dt="2025-05-12T08:53:35.502" v="431"/>
          <ac:picMkLst>
            <pc:docMk/>
            <pc:sldMk cId="440286837" sldId="258"/>
            <ac:picMk id="9" creationId="{9FC3AC2F-EDD8-2A34-7A49-647178344150}"/>
          </ac:picMkLst>
        </pc:picChg>
        <pc:picChg chg="add mod ord">
          <ac:chgData name="Holmes, Hannah (RC0061524)" userId="S::rc0061524@student.riversidecollege.ac.uk::dd7c37af-7a35-4ad5-b39c-1ae432f0c2e1" providerId="AD" clId="Web-{186925F7-401F-4FF0-8912-E3354D3E7935}" dt="2025-05-12T08:53:35.502" v="431"/>
          <ac:picMkLst>
            <pc:docMk/>
            <pc:sldMk cId="440286837" sldId="258"/>
            <ac:picMk id="10" creationId="{153A19BB-033E-F7A8-895E-1203A83480C1}"/>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GB"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10"/>
          </p:nvPr>
        </p:nvSpPr>
        <p:spPr/>
        <p:txBody>
          <a:bodyPr/>
          <a:lstStyle/>
          <a:p>
            <a:fld id="{846CE7D5-CF57-46EF-B807-FDD0502418D4}" type="datetimeFigureOut">
              <a:rPr lang="en-GB" smtClean="0"/>
              <a:t>12/05/2025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GB"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GB" smtClean="0"/>
              <a:t>12/05/2025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Content Placeholder 2"/>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Content Placeholder 3"/>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Date Placeholder 4"/>
          <p:cNvSpPr>
            <a:spLocks noGrp="1"/>
          </p:cNvSpPr>
          <p:nvPr>
            <p:ph type="dt" sz="half" idx="10"/>
          </p:nvPr>
        </p:nvSpPr>
        <p:spPr/>
        <p:txBody>
          <a:bodyPr/>
          <a:lstStyle/>
          <a:p>
            <a:fld id="{846CE7D5-CF57-46EF-B807-FDD0502418D4}" type="datetimeFigureOut">
              <a:rPr lang="en-GB" smtClean="0"/>
              <a:t>12/05/2025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GB"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7" name="Date Placeholder 6"/>
          <p:cNvSpPr>
            <a:spLocks noGrp="1"/>
          </p:cNvSpPr>
          <p:nvPr>
            <p:ph type="dt" sz="half" idx="10"/>
          </p:nvPr>
        </p:nvSpPr>
        <p:spPr/>
        <p:txBody>
          <a:bodyPr/>
          <a:lstStyle/>
          <a:p>
            <a:fld id="{846CE7D5-CF57-46EF-B807-FDD0502418D4}" type="datetimeFigureOut">
              <a:rPr lang="en-GB" smtClean="0"/>
              <a:t>12/05/2025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GB" dirty="0"/>
          </a:p>
        </p:txBody>
      </p:sp>
      <p:sp>
        <p:nvSpPr>
          <p:cNvPr id="3" name="Date Placeholder 2"/>
          <p:cNvSpPr>
            <a:spLocks noGrp="1"/>
          </p:cNvSpPr>
          <p:nvPr>
            <p:ph type="dt" sz="half" idx="10"/>
          </p:nvPr>
        </p:nvSpPr>
        <p:spPr/>
        <p:txBody>
          <a:bodyPr/>
          <a:lstStyle/>
          <a:p>
            <a:fld id="{846CE7D5-CF57-46EF-B807-FDD0502418D4}" type="datetimeFigureOut">
              <a:rPr lang="en-GB" smtClean="0"/>
              <a:t>12/05/2025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GB" smtClean="0"/>
              <a:t>12/05/2025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12/05/2025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GB"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GB" smtClean="0"/>
              <a:t>12/05/2025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0EA680-D336-4FF7-8B7A-9848BB0A1C32}" type="slidenum">
              <a:rPr lang="en-GB" smtClean="0"/>
              <a:t>‹#›</a:t>
            </a:fld>
            <a:endParaRPr lang="en-GB"/>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GB"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GB" smtClean="0"/>
              <a:t>12/05/2025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GB" smtClean="0"/>
              <a:t>‹#›</a:t>
            </a:fld>
            <a:endParaRPr lang="en-GB"/>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studentriversidecollegeac-my.sharepoint.com/:u:/r/personal/rc0061524_student_riversidecollege_ac_uk/Documents/Microsoft%20Teams%20Chat%20Files/Four.m4a?csf=1&amp;web=1&amp;e=TMOIht" TargetMode="External"/><Relationship Id="rId7" Type="http://schemas.openxmlformats.org/officeDocument/2006/relationships/hyperlink" Target="https://studentriversidecollegeac-my.sharepoint.com/:u:/r/personal/rc0061524_student_riversidecollege_ac_uk/Documents/Microsoft%20Teams%20Chat%20Files/Aaa.m4a?csf=1&amp;web=1&amp;e=U3RaJL" TargetMode="External"/><Relationship Id="rId2" Type="http://schemas.openxmlformats.org/officeDocument/2006/relationships/hyperlink" Target="https://studentriversidecollegeac-my.sharepoint.com/:u:/r/personal/rc0061524_student_riversidecollege_ac_uk/Documents/Microsoft%20Teams%20Chat%20Files/Bubbles.m4a?csf=1&amp;web=1&amp;e=hWnsE7" TargetMode="External"/><Relationship Id="rId1" Type="http://schemas.openxmlformats.org/officeDocument/2006/relationships/slideLayout" Target="../slideLayouts/slideLayout7.xml"/><Relationship Id="rId6" Type="http://schemas.openxmlformats.org/officeDocument/2006/relationships/hyperlink" Target="https://studentriversidecollegeac-my.sharepoint.com/:u:/r/personal/rc0061524_student_riversidecollege_ac_uk/Documents/Microsoft%20Teams%20Chat%20Files/Hey.m4a?csf=1&amp;web=1&amp;e=2udVJY" TargetMode="External"/><Relationship Id="rId5" Type="http://schemas.openxmlformats.org/officeDocument/2006/relationships/hyperlink" Target="https://studentriversidecollegeac-my.sharepoint.com/:u:/r/personal/rc0061524_student_riversidecollege_ac_uk/Documents/Microsoft%20Teams%20Chat%20Files/I%20say%20no.m4a?csf=1&amp;web=1&amp;e=bfJXsa" TargetMode="External"/><Relationship Id="rId4" Type="http://schemas.openxmlformats.org/officeDocument/2006/relationships/hyperlink" Target="https://studentriversidecollegeac-my.sharepoint.com/:u:/r/personal/rc0061524_student_riversidecollege_ac_uk/Documents/Microsoft%20Teams%20Chat%20Files/Four%201.m4a?csf=1&amp;web=1&amp;e=QUX6Xx"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E99E065-6BB8-5372-2646-59616C701238}"/>
              </a:ext>
            </a:extLst>
          </p:cNvPr>
          <p:cNvSpPr txBox="1"/>
          <p:nvPr/>
        </p:nvSpPr>
        <p:spPr>
          <a:xfrm>
            <a:off x="2715559" y="2632232"/>
            <a:ext cx="7194176" cy="70788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4000" u="sng" dirty="0">
                <a:latin typeface="Georgia"/>
                <a:ea typeface="Gadugi"/>
                <a:cs typeface="Cavolini"/>
              </a:rPr>
              <a:t>Preparing for the performance.</a:t>
            </a:r>
          </a:p>
        </p:txBody>
      </p:sp>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6777E11-EC23-ECD2-0BFC-962C7B83AFBC}"/>
              </a:ext>
            </a:extLst>
          </p:cNvPr>
          <p:cNvSpPr txBox="1"/>
          <p:nvPr/>
        </p:nvSpPr>
        <p:spPr>
          <a:xfrm>
            <a:off x="683558" y="537882"/>
            <a:ext cx="10712823"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en-GB" sz="2800" u="sng" dirty="0">
                <a:latin typeface="Georgia"/>
                <a:ea typeface="Calibri"/>
                <a:cs typeface="Calibri"/>
              </a:rPr>
              <a:t>Warmups.</a:t>
            </a:r>
          </a:p>
        </p:txBody>
      </p:sp>
      <p:sp>
        <p:nvSpPr>
          <p:cNvPr id="3" name="TextBox 2">
            <a:extLst>
              <a:ext uri="{FF2B5EF4-FFF2-40B4-BE49-F238E27FC236}">
                <a16:creationId xmlns:a16="http://schemas.microsoft.com/office/drawing/2014/main" id="{817B8B2F-0272-1983-1F9F-E4A604C949D3}"/>
              </a:ext>
            </a:extLst>
          </p:cNvPr>
          <p:cNvSpPr txBox="1"/>
          <p:nvPr/>
        </p:nvSpPr>
        <p:spPr>
          <a:xfrm>
            <a:off x="571499" y="1299882"/>
            <a:ext cx="11284323" cy="440120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dirty="0">
                <a:latin typeface="Georgia"/>
                <a:ea typeface="+mn-lt"/>
                <a:cs typeface="+mn-lt"/>
                <a:hlinkClick r:id="rId2"/>
              </a:rPr>
              <a:t>Bubbles.m4a</a:t>
            </a:r>
            <a:r>
              <a:rPr lang="en-US" sz="2000" dirty="0">
                <a:latin typeface="Georgia"/>
                <a:ea typeface="+mn-lt"/>
                <a:cs typeface="+mn-lt"/>
              </a:rPr>
              <a:t> - Doing this exercise has always helped me to warm up, doing it in scales as well as siren sound.</a:t>
            </a:r>
          </a:p>
          <a:p>
            <a:endParaRPr lang="en-US" sz="2000" dirty="0">
              <a:latin typeface="Georgia"/>
              <a:ea typeface="+mn-lt"/>
              <a:cs typeface="+mn-lt"/>
            </a:endParaRPr>
          </a:p>
          <a:p>
            <a:r>
              <a:rPr lang="en-US" sz="2000" dirty="0">
                <a:latin typeface="Georgia"/>
                <a:ea typeface="+mn-lt"/>
                <a:cs typeface="+mn-lt"/>
                <a:hlinkClick r:id="rId3"/>
              </a:rPr>
              <a:t>Four.m4a</a:t>
            </a:r>
            <a:r>
              <a:rPr lang="en-US" sz="2000" dirty="0">
                <a:latin typeface="Georgia"/>
                <a:ea typeface="+mn-lt"/>
                <a:cs typeface="+mn-lt"/>
              </a:rPr>
              <a:t> </a:t>
            </a:r>
            <a:r>
              <a:rPr lang="en-US" sz="2000" dirty="0">
                <a:latin typeface="Georgia"/>
                <a:ea typeface="+mn-lt"/>
                <a:cs typeface="+mn-lt"/>
                <a:hlinkClick r:id="rId4"/>
              </a:rPr>
              <a:t>Four 1.m4a</a:t>
            </a:r>
            <a:r>
              <a:rPr lang="en-US" sz="2000" dirty="0">
                <a:latin typeface="Georgia"/>
                <a:ea typeface="+mn-lt"/>
                <a:cs typeface="+mn-lt"/>
              </a:rPr>
              <a:t> - The four sound, going from a higher key to a lower key helped me lower my larynx and is something which works the best for me when warming up, removing any tension I have in my throat.</a:t>
            </a:r>
          </a:p>
          <a:p>
            <a:endParaRPr lang="en-US" sz="2000" dirty="0">
              <a:latin typeface="Georgia"/>
              <a:ea typeface="+mn-lt"/>
              <a:cs typeface="+mn-lt"/>
            </a:endParaRPr>
          </a:p>
          <a:p>
            <a:r>
              <a:rPr lang="en-US" sz="2000" dirty="0">
                <a:latin typeface="Georgia"/>
                <a:ea typeface="+mn-lt"/>
                <a:cs typeface="+mn-lt"/>
                <a:hlinkClick r:id="rId5"/>
              </a:rPr>
              <a:t>I say no.m4a</a:t>
            </a:r>
            <a:r>
              <a:rPr lang="en-US" sz="2000" dirty="0">
                <a:latin typeface="Georgia"/>
                <a:ea typeface="+mn-lt"/>
                <a:cs typeface="+mn-lt"/>
              </a:rPr>
              <a:t> </a:t>
            </a:r>
            <a:r>
              <a:rPr lang="en-US" sz="2000" dirty="0">
                <a:latin typeface="Georgia"/>
                <a:ea typeface="+mn-lt"/>
                <a:cs typeface="+mn-lt"/>
                <a:hlinkClick r:id="rId6"/>
              </a:rPr>
              <a:t>Hey.m4a</a:t>
            </a:r>
            <a:r>
              <a:rPr lang="en-US" sz="2000" dirty="0">
                <a:latin typeface="Georgia"/>
                <a:ea typeface="+mn-lt"/>
                <a:cs typeface="+mn-lt"/>
              </a:rPr>
              <a:t> - Both exercises prepare me best for when I am wanting to belt and can't quite reach it yet, if I do this and pretend that the words I am singing extend out it also helps me and gives me more room to sing them.</a:t>
            </a:r>
          </a:p>
          <a:p>
            <a:endParaRPr lang="en-US" sz="2000" dirty="0">
              <a:latin typeface="Georgia"/>
            </a:endParaRPr>
          </a:p>
          <a:p>
            <a:r>
              <a:rPr lang="en-US" sz="2000" dirty="0">
                <a:latin typeface="Georgia"/>
                <a:ea typeface="+mn-lt"/>
                <a:cs typeface="+mn-lt"/>
                <a:hlinkClick r:id="rId7"/>
              </a:rPr>
              <a:t>Aaa.m4a</a:t>
            </a:r>
            <a:r>
              <a:rPr lang="en-US" sz="2000" dirty="0">
                <a:latin typeface="Georgia"/>
                <a:ea typeface="+mn-lt"/>
                <a:cs typeface="+mn-lt"/>
              </a:rPr>
              <a:t> - Doing the basic 'a' sound in scales is something which is usually a part of my routine when warming up my voice before singing and is something that has always helped me as well as making me feel more prepared.</a:t>
            </a:r>
            <a:endParaRPr lang="en-US" sz="2000" dirty="0">
              <a:latin typeface="Georgia"/>
            </a:endParaRPr>
          </a:p>
        </p:txBody>
      </p:sp>
    </p:spTree>
    <p:extLst>
      <p:ext uri="{BB962C8B-B14F-4D97-AF65-F5344CB8AC3E}">
        <p14:creationId xmlns:p14="http://schemas.microsoft.com/office/powerpoint/2010/main" val="3888666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72018E1B-E0B9-4440-AFF3-4112E50A27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D4123022-9B48-CB0D-7FC2-F41942672FB3}"/>
              </a:ext>
            </a:extLst>
          </p:cNvPr>
          <p:cNvSpPr txBox="1"/>
          <p:nvPr/>
        </p:nvSpPr>
        <p:spPr>
          <a:xfrm>
            <a:off x="183661" y="2864447"/>
            <a:ext cx="4370754" cy="1418255"/>
          </a:xfrm>
          <a:prstGeom prst="rect">
            <a:avLst/>
          </a:prstGeom>
        </p:spPr>
        <p:txBody>
          <a:bodyPr rot="0" spcFirstLastPara="0" vertOverflow="overflow" horzOverflow="overflow" vert="horz" lIns="91440" tIns="45720" rIns="91440" bIns="45720" numCol="1" spcCol="0" rtlCol="0" fromWordArt="0" anchor="ctr" anchorCtr="0" forceAA="0" compatLnSpc="1">
            <a:prstTxWarp prst="textNoShape">
              <a:avLst/>
            </a:prstTxWarp>
            <a:normAutofit/>
          </a:bodyPr>
          <a:lstStyle/>
          <a:p>
            <a:pPr>
              <a:lnSpc>
                <a:spcPct val="90000"/>
              </a:lnSpc>
              <a:spcBef>
                <a:spcPct val="0"/>
              </a:spcBef>
              <a:spcAft>
                <a:spcPts val="600"/>
              </a:spcAft>
            </a:pPr>
            <a:r>
              <a:rPr lang="en-US" sz="3200" u="sng" kern="1200" dirty="0">
                <a:latin typeface="Georgia"/>
                <a:ea typeface="+mj-ea"/>
                <a:cs typeface="+mj-cs"/>
              </a:rPr>
              <a:t>Artist Presentation.</a:t>
            </a:r>
          </a:p>
        </p:txBody>
      </p:sp>
      <p:pic>
        <p:nvPicPr>
          <p:cNvPr id="10" name="Picture 9" descr="This may contain: a man in a tuxedo is on stage with his legs up as he sings">
            <a:extLst>
              <a:ext uri="{FF2B5EF4-FFF2-40B4-BE49-F238E27FC236}">
                <a16:creationId xmlns:a16="http://schemas.microsoft.com/office/drawing/2014/main" id="{153A19BB-033E-F7A8-895E-1203A83480C1}"/>
              </a:ext>
            </a:extLst>
          </p:cNvPr>
          <p:cNvPicPr>
            <a:picLocks noChangeAspect="1"/>
          </p:cNvPicPr>
          <p:nvPr/>
        </p:nvPicPr>
        <p:blipFill>
          <a:blip r:embed="rId2"/>
          <a:srcRect l="7379" r="-3" b="-3"/>
          <a:stretch/>
        </p:blipFill>
        <p:spPr>
          <a:xfrm>
            <a:off x="184559" y="178616"/>
            <a:ext cx="1818520" cy="2952482"/>
          </a:xfrm>
          <a:prstGeom prst="rect">
            <a:avLst/>
          </a:prstGeom>
        </p:spPr>
      </p:pic>
      <p:pic>
        <p:nvPicPr>
          <p:cNvPr id="4" name="Picture 3" descr="This may contain: a man with tattoos on his arms and legs standing in front of a microphone">
            <a:extLst>
              <a:ext uri="{FF2B5EF4-FFF2-40B4-BE49-F238E27FC236}">
                <a16:creationId xmlns:a16="http://schemas.microsoft.com/office/drawing/2014/main" id="{709B173E-4037-B344-DB0C-B73DCE26A784}"/>
              </a:ext>
            </a:extLst>
          </p:cNvPr>
          <p:cNvPicPr>
            <a:picLocks noChangeAspect="1"/>
          </p:cNvPicPr>
          <p:nvPr/>
        </p:nvPicPr>
        <p:blipFill>
          <a:blip r:embed="rId3"/>
          <a:srcRect l="8353" r="3297" b="-3"/>
          <a:stretch/>
        </p:blipFill>
        <p:spPr>
          <a:xfrm>
            <a:off x="2186447" y="178616"/>
            <a:ext cx="1806346" cy="2952482"/>
          </a:xfrm>
          <a:prstGeom prst="rect">
            <a:avLst/>
          </a:prstGeom>
        </p:spPr>
      </p:pic>
      <p:pic>
        <p:nvPicPr>
          <p:cNvPr id="5" name="Picture 4" descr="Story Pin image">
            <a:extLst>
              <a:ext uri="{FF2B5EF4-FFF2-40B4-BE49-F238E27FC236}">
                <a16:creationId xmlns:a16="http://schemas.microsoft.com/office/drawing/2014/main" id="{76AD1C21-D373-8469-8F3A-6B8239F25969}"/>
              </a:ext>
            </a:extLst>
          </p:cNvPr>
          <p:cNvPicPr>
            <a:picLocks noChangeAspect="1"/>
          </p:cNvPicPr>
          <p:nvPr/>
        </p:nvPicPr>
        <p:blipFill>
          <a:blip r:embed="rId4"/>
          <a:srcRect l="15691" r="14316" b="-3"/>
          <a:stretch/>
        </p:blipFill>
        <p:spPr>
          <a:xfrm>
            <a:off x="4185320" y="178616"/>
            <a:ext cx="1808144" cy="2952482"/>
          </a:xfrm>
          <a:prstGeom prst="rect">
            <a:avLst/>
          </a:prstGeom>
        </p:spPr>
      </p:pic>
      <p:pic>
        <p:nvPicPr>
          <p:cNvPr id="7" name="Picture 6" descr="This may contain: a man in white and red outfit singing into a microphone while people watch from behind him">
            <a:extLst>
              <a:ext uri="{FF2B5EF4-FFF2-40B4-BE49-F238E27FC236}">
                <a16:creationId xmlns:a16="http://schemas.microsoft.com/office/drawing/2014/main" id="{93917AED-7310-62EB-BA4E-30D37FDD48F0}"/>
              </a:ext>
            </a:extLst>
          </p:cNvPr>
          <p:cNvPicPr>
            <a:picLocks noChangeAspect="1"/>
          </p:cNvPicPr>
          <p:nvPr/>
        </p:nvPicPr>
        <p:blipFill>
          <a:blip r:embed="rId5"/>
          <a:srcRect l="17143" r="11649" b="-3"/>
          <a:stretch/>
        </p:blipFill>
        <p:spPr>
          <a:xfrm>
            <a:off x="6186144" y="178616"/>
            <a:ext cx="1818520" cy="2952482"/>
          </a:xfrm>
          <a:prstGeom prst="rect">
            <a:avLst/>
          </a:prstGeom>
        </p:spPr>
      </p:pic>
      <p:pic>
        <p:nvPicPr>
          <p:cNvPr id="6" name="Picture 5" descr="This may contain: a baseball player standing on top of a piano in front of an audience at a stadium">
            <a:extLst>
              <a:ext uri="{FF2B5EF4-FFF2-40B4-BE49-F238E27FC236}">
                <a16:creationId xmlns:a16="http://schemas.microsoft.com/office/drawing/2014/main" id="{8DA1230A-6FF8-9DD6-AD99-BC68D1E0A15B}"/>
              </a:ext>
            </a:extLst>
          </p:cNvPr>
          <p:cNvPicPr>
            <a:picLocks noChangeAspect="1"/>
          </p:cNvPicPr>
          <p:nvPr/>
        </p:nvPicPr>
        <p:blipFill>
          <a:blip r:embed="rId6"/>
          <a:srcRect l="17767" r="5756" b="-3"/>
          <a:stretch/>
        </p:blipFill>
        <p:spPr>
          <a:xfrm>
            <a:off x="8188032" y="178616"/>
            <a:ext cx="1806346" cy="2952482"/>
          </a:xfrm>
          <a:prstGeom prst="rect">
            <a:avLst/>
          </a:prstGeom>
        </p:spPr>
      </p:pic>
      <p:pic>
        <p:nvPicPr>
          <p:cNvPr id="9" name="Picture 8" descr="Story Pin image">
            <a:extLst>
              <a:ext uri="{FF2B5EF4-FFF2-40B4-BE49-F238E27FC236}">
                <a16:creationId xmlns:a16="http://schemas.microsoft.com/office/drawing/2014/main" id="{9FC3AC2F-EDD8-2A34-7A49-647178344150}"/>
              </a:ext>
            </a:extLst>
          </p:cNvPr>
          <p:cNvPicPr>
            <a:picLocks noChangeAspect="1"/>
          </p:cNvPicPr>
          <p:nvPr/>
        </p:nvPicPr>
        <p:blipFill>
          <a:blip r:embed="rId7"/>
          <a:srcRect l="15818" r="7628" b="-3"/>
          <a:stretch/>
        </p:blipFill>
        <p:spPr>
          <a:xfrm>
            <a:off x="10186905" y="178616"/>
            <a:ext cx="1808144" cy="2952482"/>
          </a:xfrm>
          <a:prstGeom prst="rect">
            <a:avLst/>
          </a:prstGeom>
        </p:spPr>
      </p:pic>
      <p:sp>
        <p:nvSpPr>
          <p:cNvPr id="11" name="TextBox 10">
            <a:extLst>
              <a:ext uri="{FF2B5EF4-FFF2-40B4-BE49-F238E27FC236}">
                <a16:creationId xmlns:a16="http://schemas.microsoft.com/office/drawing/2014/main" id="{775A79E1-045A-CF31-E497-80BA62FA9845}"/>
              </a:ext>
            </a:extLst>
          </p:cNvPr>
          <p:cNvSpPr txBox="1"/>
          <p:nvPr/>
        </p:nvSpPr>
        <p:spPr>
          <a:xfrm>
            <a:off x="324970" y="3944471"/>
            <a:ext cx="11486029"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GB" sz="2000" dirty="0">
                <a:latin typeface="Georgia"/>
                <a:ea typeface="Calibri"/>
                <a:cs typeface="Calibri"/>
              </a:rPr>
              <a:t>How a performer presents themselves is very important, normally giving them a huge ounce of confidence before going onto stage and helping them get into their alter ego if they have one.</a:t>
            </a:r>
          </a:p>
          <a:p>
            <a:r>
              <a:rPr lang="en-GB" sz="2000" dirty="0">
                <a:latin typeface="Georgia"/>
                <a:ea typeface="Calibri"/>
                <a:cs typeface="Calibri"/>
              </a:rPr>
              <a:t>How an artist dresses also influences their fanbase and how they dress for example Harry Styles is very flamboyant when on stage, influencing his fans to wear bright colours, outfits with almost a 70s feel to them. The likes of Gracie Abrams dresses in a feminine way with dresses with the likes of sparkles or lace so her fans dress in that delicate way she presents herself.</a:t>
            </a:r>
          </a:p>
          <a:p>
            <a:r>
              <a:rPr lang="en-GB" sz="2000" dirty="0">
                <a:latin typeface="Georgia"/>
                <a:ea typeface="Calibri"/>
                <a:cs typeface="Calibri"/>
              </a:rPr>
              <a:t>I know that how you look in the industry is a big thing that is why I aspire to be different in the industry and what I wear for small gigs is important to me and makes me feel more prepared for a gig even if the audience don't care about it, feeling my best is the most important thing to me.</a:t>
            </a:r>
          </a:p>
        </p:txBody>
      </p:sp>
    </p:spTree>
    <p:extLst>
      <p:ext uri="{BB962C8B-B14F-4D97-AF65-F5344CB8AC3E}">
        <p14:creationId xmlns:p14="http://schemas.microsoft.com/office/powerpoint/2010/main" val="44028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167</cp:revision>
  <dcterms:created xsi:type="dcterms:W3CDTF">2025-05-12T08:27:14Z</dcterms:created>
  <dcterms:modified xsi:type="dcterms:W3CDTF">2025-05-12T09:01:15Z</dcterms:modified>
</cp:coreProperties>
</file>