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033E1A-47AA-4122-95F9-FBF65217F3BC}" v="1601" dt="2025-02-10T11:42:40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es, Hannah (RC0061524)" userId="S::rc0061524@student.riversidecollege.ac.uk::dd7c37af-7a35-4ad5-b39c-1ae432f0c2e1" providerId="AD" clId="Web-{E1033E1A-47AA-4122-95F9-FBF65217F3BC}"/>
    <pc:docChg chg="addSld modSld">
      <pc:chgData name="Holmes, Hannah (RC0061524)" userId="S::rc0061524@student.riversidecollege.ac.uk::dd7c37af-7a35-4ad5-b39c-1ae432f0c2e1" providerId="AD" clId="Web-{E1033E1A-47AA-4122-95F9-FBF65217F3BC}" dt="2025-02-10T11:42:39.969" v="910" actId="20577"/>
      <pc:docMkLst>
        <pc:docMk/>
      </pc:docMkLst>
      <pc:sldChg chg="addSp delSp modSp mod setBg">
        <pc:chgData name="Holmes, Hannah (RC0061524)" userId="S::rc0061524@student.riversidecollege.ac.uk::dd7c37af-7a35-4ad5-b39c-1ae432f0c2e1" providerId="AD" clId="Web-{E1033E1A-47AA-4122-95F9-FBF65217F3BC}" dt="2025-02-10T10:52:27.702" v="51" actId="20577"/>
        <pc:sldMkLst>
          <pc:docMk/>
          <pc:sldMk cId="109857222" sldId="256"/>
        </pc:sldMkLst>
        <pc:spChg chg="del">
          <ac:chgData name="Holmes, Hannah (RC0061524)" userId="S::rc0061524@student.riversidecollege.ac.uk::dd7c37af-7a35-4ad5-b39c-1ae432f0c2e1" providerId="AD" clId="Web-{E1033E1A-47AA-4122-95F9-FBF65217F3BC}" dt="2025-02-10T10:50:08.130" v="0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Holmes, Hannah (RC0061524)" userId="S::rc0061524@student.riversidecollege.ac.uk::dd7c37af-7a35-4ad5-b39c-1ae432f0c2e1" providerId="AD" clId="Web-{E1033E1A-47AA-4122-95F9-FBF65217F3BC}" dt="2025-02-10T10:50:13.552" v="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Holmes, Hannah (RC0061524)" userId="S::rc0061524@student.riversidecollege.ac.uk::dd7c37af-7a35-4ad5-b39c-1ae432f0c2e1" providerId="AD" clId="Web-{E1033E1A-47AA-4122-95F9-FBF65217F3BC}" dt="2025-02-10T10:52:27.702" v="51" actId="20577"/>
          <ac:spMkLst>
            <pc:docMk/>
            <pc:sldMk cId="109857222" sldId="256"/>
            <ac:spMk id="4" creationId="{3981A504-31CA-1FC5-D168-08F256A9B0F3}"/>
          </ac:spMkLst>
        </pc:spChg>
      </pc:sldChg>
      <pc:sldChg chg="addSp modSp new mod setBg">
        <pc:chgData name="Holmes, Hannah (RC0061524)" userId="S::rc0061524@student.riversidecollege.ac.uk::dd7c37af-7a35-4ad5-b39c-1ae432f0c2e1" providerId="AD" clId="Web-{E1033E1A-47AA-4122-95F9-FBF65217F3BC}" dt="2025-02-10T11:27:48.549" v="639" actId="20577"/>
        <pc:sldMkLst>
          <pc:docMk/>
          <pc:sldMk cId="1548209503" sldId="257"/>
        </pc:sldMkLst>
        <pc:spChg chg="add mod">
          <ac:chgData name="Holmes, Hannah (RC0061524)" userId="S::rc0061524@student.riversidecollege.ac.uk::dd7c37af-7a35-4ad5-b39c-1ae432f0c2e1" providerId="AD" clId="Web-{E1033E1A-47AA-4122-95F9-FBF65217F3BC}" dt="2025-02-10T11:27:48.549" v="639" actId="20577"/>
          <ac:spMkLst>
            <pc:docMk/>
            <pc:sldMk cId="1548209503" sldId="257"/>
            <ac:spMk id="2" creationId="{83850EBE-4457-796F-AF76-243551F74D4A}"/>
          </ac:spMkLst>
        </pc:spChg>
      </pc:sldChg>
      <pc:sldChg chg="addSp modSp new mod setBg">
        <pc:chgData name="Holmes, Hannah (RC0061524)" userId="S::rc0061524@student.riversidecollege.ac.uk::dd7c37af-7a35-4ad5-b39c-1ae432f0c2e1" providerId="AD" clId="Web-{E1033E1A-47AA-4122-95F9-FBF65217F3BC}" dt="2025-02-10T11:08:19.470" v="421" actId="1076"/>
        <pc:sldMkLst>
          <pc:docMk/>
          <pc:sldMk cId="1396248590" sldId="258"/>
        </pc:sldMkLst>
        <pc:spChg chg="add mod">
          <ac:chgData name="Holmes, Hannah (RC0061524)" userId="S::rc0061524@student.riversidecollege.ac.uk::dd7c37af-7a35-4ad5-b39c-1ae432f0c2e1" providerId="AD" clId="Web-{E1033E1A-47AA-4122-95F9-FBF65217F3BC}" dt="2025-02-10T11:08:09.094" v="420" actId="1076"/>
          <ac:spMkLst>
            <pc:docMk/>
            <pc:sldMk cId="1396248590" sldId="258"/>
            <ac:spMk id="2" creationId="{59D98556-6859-2030-88BE-697F4754EF79}"/>
          </ac:spMkLst>
        </pc:spChg>
        <pc:spChg chg="add mod">
          <ac:chgData name="Holmes, Hannah (RC0061524)" userId="S::rc0061524@student.riversidecollege.ac.uk::dd7c37af-7a35-4ad5-b39c-1ae432f0c2e1" providerId="AD" clId="Web-{E1033E1A-47AA-4122-95F9-FBF65217F3BC}" dt="2025-02-10T11:08:01.640" v="419" actId="1076"/>
          <ac:spMkLst>
            <pc:docMk/>
            <pc:sldMk cId="1396248590" sldId="258"/>
            <ac:spMk id="3" creationId="{75C7BDC8-DF72-015A-E395-F8DF07EFDD66}"/>
          </ac:spMkLst>
        </pc:spChg>
        <pc:picChg chg="add mod">
          <ac:chgData name="Holmes, Hannah (RC0061524)" userId="S::rc0061524@student.riversidecollege.ac.uk::dd7c37af-7a35-4ad5-b39c-1ae432f0c2e1" providerId="AD" clId="Web-{E1033E1A-47AA-4122-95F9-FBF65217F3BC}" dt="2025-02-10T11:07:50.936" v="417" actId="1076"/>
          <ac:picMkLst>
            <pc:docMk/>
            <pc:sldMk cId="1396248590" sldId="258"/>
            <ac:picMk id="4" creationId="{E56FB58E-677A-2E55-655A-20CBF2B64263}"/>
          </ac:picMkLst>
        </pc:picChg>
        <pc:picChg chg="add mod">
          <ac:chgData name="Holmes, Hannah (RC0061524)" userId="S::rc0061524@student.riversidecollege.ac.uk::dd7c37af-7a35-4ad5-b39c-1ae432f0c2e1" providerId="AD" clId="Web-{E1033E1A-47AA-4122-95F9-FBF65217F3BC}" dt="2025-02-10T11:08:19.470" v="421" actId="1076"/>
          <ac:picMkLst>
            <pc:docMk/>
            <pc:sldMk cId="1396248590" sldId="258"/>
            <ac:picMk id="5" creationId="{213D7FE9-83F8-5FE8-9DD6-F2840583FE40}"/>
          </ac:picMkLst>
        </pc:picChg>
      </pc:sldChg>
      <pc:sldChg chg="addSp modSp new mod setBg">
        <pc:chgData name="Holmes, Hannah (RC0061524)" userId="S::rc0061524@student.riversidecollege.ac.uk::dd7c37af-7a35-4ad5-b39c-1ae432f0c2e1" providerId="AD" clId="Web-{E1033E1A-47AA-4122-95F9-FBF65217F3BC}" dt="2025-02-10T11:38:10.982" v="748" actId="20577"/>
        <pc:sldMkLst>
          <pc:docMk/>
          <pc:sldMk cId="4116542034" sldId="259"/>
        </pc:sldMkLst>
        <pc:spChg chg="add mod">
          <ac:chgData name="Holmes, Hannah (RC0061524)" userId="S::rc0061524@student.riversidecollege.ac.uk::dd7c37af-7a35-4ad5-b39c-1ae432f0c2e1" providerId="AD" clId="Web-{E1033E1A-47AA-4122-95F9-FBF65217F3BC}" dt="2025-02-10T11:13:15.459" v="440" actId="1076"/>
          <ac:spMkLst>
            <pc:docMk/>
            <pc:sldMk cId="4116542034" sldId="259"/>
            <ac:spMk id="2" creationId="{1116802E-05D5-21C0-9B6C-1D2566EC9519}"/>
          </ac:spMkLst>
        </pc:spChg>
        <pc:spChg chg="add mod">
          <ac:chgData name="Holmes, Hannah (RC0061524)" userId="S::rc0061524@student.riversidecollege.ac.uk::dd7c37af-7a35-4ad5-b39c-1ae432f0c2e1" providerId="AD" clId="Web-{E1033E1A-47AA-4122-95F9-FBF65217F3BC}" dt="2025-02-10T11:20:03.955" v="475" actId="1076"/>
          <ac:spMkLst>
            <pc:docMk/>
            <pc:sldMk cId="4116542034" sldId="259"/>
            <ac:spMk id="6" creationId="{8C31CB9D-7485-9099-31CE-71617A9FE890}"/>
          </ac:spMkLst>
        </pc:spChg>
        <pc:spChg chg="add mod">
          <ac:chgData name="Holmes, Hannah (RC0061524)" userId="S::rc0061524@student.riversidecollege.ac.uk::dd7c37af-7a35-4ad5-b39c-1ae432f0c2e1" providerId="AD" clId="Web-{E1033E1A-47AA-4122-95F9-FBF65217F3BC}" dt="2025-02-10T11:20:42.755" v="490" actId="1076"/>
          <ac:spMkLst>
            <pc:docMk/>
            <pc:sldMk cId="4116542034" sldId="259"/>
            <ac:spMk id="7" creationId="{F29B4370-B00A-CA82-EADE-359F61EBE3B5}"/>
          </ac:spMkLst>
        </pc:spChg>
        <pc:spChg chg="add mod">
          <ac:chgData name="Holmes, Hannah (RC0061524)" userId="S::rc0061524@student.riversidecollege.ac.uk::dd7c37af-7a35-4ad5-b39c-1ae432f0c2e1" providerId="AD" clId="Web-{E1033E1A-47AA-4122-95F9-FBF65217F3BC}" dt="2025-02-10T11:21:40.790" v="507" actId="20577"/>
          <ac:spMkLst>
            <pc:docMk/>
            <pc:sldMk cId="4116542034" sldId="259"/>
            <ac:spMk id="8" creationId="{E5AD30C7-33AD-2C59-3A83-8506E17DD15E}"/>
          </ac:spMkLst>
        </pc:spChg>
        <pc:spChg chg="add mod">
          <ac:chgData name="Holmes, Hannah (RC0061524)" userId="S::rc0061524@student.riversidecollege.ac.uk::dd7c37af-7a35-4ad5-b39c-1ae432f0c2e1" providerId="AD" clId="Web-{E1033E1A-47AA-4122-95F9-FBF65217F3BC}" dt="2025-02-10T11:33:09.415" v="668" actId="20577"/>
          <ac:spMkLst>
            <pc:docMk/>
            <pc:sldMk cId="4116542034" sldId="259"/>
            <ac:spMk id="9" creationId="{215D4ADD-F1F8-D01B-71AE-5F1F55B74411}"/>
          </ac:spMkLst>
        </pc:spChg>
        <pc:spChg chg="add mod">
          <ac:chgData name="Holmes, Hannah (RC0061524)" userId="S::rc0061524@student.riversidecollege.ac.uk::dd7c37af-7a35-4ad5-b39c-1ae432f0c2e1" providerId="AD" clId="Web-{E1033E1A-47AA-4122-95F9-FBF65217F3BC}" dt="2025-02-10T11:38:10.982" v="748" actId="20577"/>
          <ac:spMkLst>
            <pc:docMk/>
            <pc:sldMk cId="4116542034" sldId="259"/>
            <ac:spMk id="10" creationId="{C8CAF650-9F5A-203E-3E4E-77D35EC9C20D}"/>
          </ac:spMkLst>
        </pc:spChg>
        <pc:picChg chg="add mod">
          <ac:chgData name="Holmes, Hannah (RC0061524)" userId="S::rc0061524@student.riversidecollege.ac.uk::dd7c37af-7a35-4ad5-b39c-1ae432f0c2e1" providerId="AD" clId="Web-{E1033E1A-47AA-4122-95F9-FBF65217F3BC}" dt="2025-02-10T11:19:11.186" v="456" actId="14100"/>
          <ac:picMkLst>
            <pc:docMk/>
            <pc:sldMk cId="4116542034" sldId="259"/>
            <ac:picMk id="3" creationId="{4DBBD054-E8A5-84AE-1A65-EC3A0AA8C305}"/>
          </ac:picMkLst>
        </pc:picChg>
        <pc:picChg chg="add mod">
          <ac:chgData name="Holmes, Hannah (RC0061524)" userId="S::rc0061524@student.riversidecollege.ac.uk::dd7c37af-7a35-4ad5-b39c-1ae432f0c2e1" providerId="AD" clId="Web-{E1033E1A-47AA-4122-95F9-FBF65217F3BC}" dt="2025-02-10T11:19:04.467" v="454" actId="1076"/>
          <ac:picMkLst>
            <pc:docMk/>
            <pc:sldMk cId="4116542034" sldId="259"/>
            <ac:picMk id="4" creationId="{D5BBB8F0-C5F6-8690-E79E-2873B7E7DE48}"/>
          </ac:picMkLst>
        </pc:picChg>
        <pc:picChg chg="add mod">
          <ac:chgData name="Holmes, Hannah (RC0061524)" userId="S::rc0061524@student.riversidecollege.ac.uk::dd7c37af-7a35-4ad5-b39c-1ae432f0c2e1" providerId="AD" clId="Web-{E1033E1A-47AA-4122-95F9-FBF65217F3BC}" dt="2025-02-10T11:19:22.515" v="459" actId="14100"/>
          <ac:picMkLst>
            <pc:docMk/>
            <pc:sldMk cId="4116542034" sldId="259"/>
            <ac:picMk id="5" creationId="{1479F515-E3A6-FACD-F70F-CC0AFFEA66FE}"/>
          </ac:picMkLst>
        </pc:picChg>
      </pc:sldChg>
      <pc:sldChg chg="addSp modSp new mod setBg">
        <pc:chgData name="Holmes, Hannah (RC0061524)" userId="S::rc0061524@student.riversidecollege.ac.uk::dd7c37af-7a35-4ad5-b39c-1ae432f0c2e1" providerId="AD" clId="Web-{E1033E1A-47AA-4122-95F9-FBF65217F3BC}" dt="2025-02-10T11:42:39.969" v="910" actId="20577"/>
        <pc:sldMkLst>
          <pc:docMk/>
          <pc:sldMk cId="1233809780" sldId="260"/>
        </pc:sldMkLst>
        <pc:spChg chg="add mod">
          <ac:chgData name="Holmes, Hannah (RC0061524)" userId="S::rc0061524@student.riversidecollege.ac.uk::dd7c37af-7a35-4ad5-b39c-1ae432f0c2e1" providerId="AD" clId="Web-{E1033E1A-47AA-4122-95F9-FBF65217F3BC}" dt="2025-02-10T11:39:22.612" v="778" actId="14100"/>
          <ac:spMkLst>
            <pc:docMk/>
            <pc:sldMk cId="1233809780" sldId="260"/>
            <ac:spMk id="2" creationId="{A9AAF5F3-E8A0-FE87-89A2-71FDA0B9BA08}"/>
          </ac:spMkLst>
        </pc:spChg>
        <pc:spChg chg="add mod">
          <ac:chgData name="Holmes, Hannah (RC0061524)" userId="S::rc0061524@student.riversidecollege.ac.uk::dd7c37af-7a35-4ad5-b39c-1ae432f0c2e1" providerId="AD" clId="Web-{E1033E1A-47AA-4122-95F9-FBF65217F3BC}" dt="2025-02-10T11:42:39.969" v="910" actId="20577"/>
          <ac:spMkLst>
            <pc:docMk/>
            <pc:sldMk cId="1233809780" sldId="260"/>
            <ac:spMk id="3" creationId="{1CC3BCFC-7BE2-1AC2-9F46-0746D5F203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81A504-31CA-1FC5-D168-08F256A9B0F3}"/>
              </a:ext>
            </a:extLst>
          </p:cNvPr>
          <p:cNvSpPr txBox="1"/>
          <p:nvPr/>
        </p:nvSpPr>
        <p:spPr>
          <a:xfrm>
            <a:off x="450246" y="2317606"/>
            <a:ext cx="33505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u="sng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Wellbeing in the industry-</a:t>
            </a:r>
          </a:p>
          <a:p>
            <a:pPr algn="ctr"/>
            <a:r>
              <a:rPr lang="en-GB" sz="2400" u="sng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Road to recovery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850EBE-4457-796F-AF76-243551F74D4A}"/>
              </a:ext>
            </a:extLst>
          </p:cNvPr>
          <p:cNvSpPr txBox="1"/>
          <p:nvPr/>
        </p:nvSpPr>
        <p:spPr>
          <a:xfrm>
            <a:off x="3050298" y="947040"/>
            <a:ext cx="651061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What will I be focusing on:</a:t>
            </a:r>
            <a:endParaRPr lang="en-US"/>
          </a:p>
          <a:p>
            <a:pPr algn="ctr"/>
            <a:endParaRPr lang="en-GB" sz="2400" dirty="0">
              <a:solidFill>
                <a:schemeClr val="bg1"/>
              </a:solidFill>
              <a:latin typeface="Georgia Pro"/>
              <a:ea typeface="Calibri"/>
              <a:cs typeface="Calibri"/>
            </a:endParaRPr>
          </a:p>
          <a:p>
            <a:pPr marL="457200" indent="-457200" algn="ctr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Wellbeing in the industry and why I have chosen this.</a:t>
            </a:r>
          </a:p>
          <a:p>
            <a:pPr marL="457200" indent="-457200" algn="ctr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Artists that I will be research.</a:t>
            </a:r>
          </a:p>
          <a:p>
            <a:pPr marL="457200" indent="-457200" algn="ctr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How I will put my research into practice.</a:t>
            </a:r>
          </a:p>
          <a:p>
            <a:pPr marL="457200" indent="-457200" algn="ctr">
              <a:buAutoNum type="arabicPeriod"/>
            </a:pPr>
            <a:r>
              <a:rPr lang="en-GB" sz="2400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My plan for performance.</a:t>
            </a:r>
          </a:p>
          <a:p>
            <a:pPr marL="457200" indent="-457200">
              <a:buAutoNum type="arabicPeriod"/>
            </a:pPr>
            <a:endParaRPr lang="en-GB" sz="2400" dirty="0">
              <a:solidFill>
                <a:schemeClr val="bg1"/>
              </a:solidFill>
              <a:latin typeface="Georgia Pro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20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D98556-6859-2030-88BE-697F4754EF79}"/>
              </a:ext>
            </a:extLst>
          </p:cNvPr>
          <p:cNvSpPr txBox="1"/>
          <p:nvPr/>
        </p:nvSpPr>
        <p:spPr>
          <a:xfrm>
            <a:off x="3860858" y="772344"/>
            <a:ext cx="67795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Wellbeing in the industry.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7BDC8-DF72-015A-E395-F8DF07EFDD66}"/>
              </a:ext>
            </a:extLst>
          </p:cNvPr>
          <p:cNvSpPr txBox="1"/>
          <p:nvPr/>
        </p:nvSpPr>
        <p:spPr>
          <a:xfrm>
            <a:off x="4042162" y="1717374"/>
            <a:ext cx="347382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Why have I </a:t>
            </a:r>
            <a:r>
              <a:rPr lang="en-GB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chosen this topic?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Many artists in the industry have lost their lives due to mental health struggles and facing a battle with addiction.</a:t>
            </a: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Normal human feelings are never portrayed as common and important in the music </a:t>
            </a:r>
            <a:r>
              <a:rPr lang="en-GB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industry.</a:t>
            </a:r>
            <a:endParaRPr lang="en-GB" dirty="0">
              <a:solidFill>
                <a:schemeClr val="bg1"/>
              </a:solidFill>
              <a:latin typeface="Georgia Pro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Artists are always suffering in silence and never receive the support they need.</a:t>
            </a:r>
          </a:p>
          <a:p>
            <a:endParaRPr lang="en-GB" dirty="0">
              <a:solidFill>
                <a:schemeClr val="bg1"/>
              </a:solidFill>
              <a:latin typeface="Georgia Pro"/>
              <a:ea typeface="Calibri"/>
              <a:cs typeface="Calibri"/>
            </a:endParaRPr>
          </a:p>
        </p:txBody>
      </p:sp>
      <p:pic>
        <p:nvPicPr>
          <p:cNvPr id="4" name="Picture 3" descr="View From Stage | Concert crowd, Dream music, Life">
            <a:extLst>
              <a:ext uri="{FF2B5EF4-FFF2-40B4-BE49-F238E27FC236}">
                <a16:creationId xmlns:a16="http://schemas.microsoft.com/office/drawing/2014/main" id="{E56FB58E-677A-2E55-655A-20CBF2B64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6" y="2673839"/>
            <a:ext cx="2997200" cy="2057400"/>
          </a:xfrm>
          <a:prstGeom prst="rect">
            <a:avLst/>
          </a:prstGeom>
        </p:spPr>
      </p:pic>
      <p:pic>
        <p:nvPicPr>
          <p:cNvPr id="5" name="Picture 4" descr="Image result for single microphone on stage">
            <a:extLst>
              <a:ext uri="{FF2B5EF4-FFF2-40B4-BE49-F238E27FC236}">
                <a16:creationId xmlns:a16="http://schemas.microsoft.com/office/drawing/2014/main" id="{213D7FE9-83F8-5FE8-9DD6-F2840583F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631" y="2672437"/>
            <a:ext cx="2997199" cy="20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4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16802E-05D5-21C0-9B6C-1D2566EC9519}"/>
              </a:ext>
            </a:extLst>
          </p:cNvPr>
          <p:cNvSpPr txBox="1"/>
          <p:nvPr/>
        </p:nvSpPr>
        <p:spPr>
          <a:xfrm>
            <a:off x="3655129" y="685856"/>
            <a:ext cx="398211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rgbClr val="FFFFFF"/>
                </a:solidFill>
                <a:latin typeface="Georgia Pro"/>
              </a:rPr>
              <a:t>Artists I will be researching:</a:t>
            </a:r>
          </a:p>
        </p:txBody>
      </p:sp>
      <p:pic>
        <p:nvPicPr>
          <p:cNvPr id="3" name="Picture 2" descr="30 Amazing Color Photographs of a Young Elton John in the 1970s ...">
            <a:extLst>
              <a:ext uri="{FF2B5EF4-FFF2-40B4-BE49-F238E27FC236}">
                <a16:creationId xmlns:a16="http://schemas.microsoft.com/office/drawing/2014/main" id="{4DBBD054-E8A5-84AE-1A65-EC3A0AA8C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47" y="4260839"/>
            <a:ext cx="3544275" cy="2107245"/>
          </a:xfrm>
          <a:prstGeom prst="rect">
            <a:avLst/>
          </a:prstGeom>
        </p:spPr>
      </p:pic>
      <p:pic>
        <p:nvPicPr>
          <p:cNvPr id="4" name="Picture 3" descr="Image result for robbie williams performing young knebworth">
            <a:extLst>
              <a:ext uri="{FF2B5EF4-FFF2-40B4-BE49-F238E27FC236}">
                <a16:creationId xmlns:a16="http://schemas.microsoft.com/office/drawing/2014/main" id="{D5BBB8F0-C5F6-8690-E79E-2873B7E7D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708" y="1985240"/>
            <a:ext cx="3661506" cy="2135287"/>
          </a:xfrm>
          <a:prstGeom prst="rect">
            <a:avLst/>
          </a:prstGeom>
        </p:spPr>
      </p:pic>
      <p:pic>
        <p:nvPicPr>
          <p:cNvPr id="5" name="Picture 4" descr="Image result for billie eilish performing first tour">
            <a:extLst>
              <a:ext uri="{FF2B5EF4-FFF2-40B4-BE49-F238E27FC236}">
                <a16:creationId xmlns:a16="http://schemas.microsoft.com/office/drawing/2014/main" id="{1479F515-E3A6-FACD-F70F-CC0AFFEA6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446" y="4262315"/>
            <a:ext cx="3645876" cy="2104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31CB9D-7485-9099-31CE-71617A9FE890}"/>
              </a:ext>
            </a:extLst>
          </p:cNvPr>
          <p:cNvSpPr txBox="1"/>
          <p:nvPr/>
        </p:nvSpPr>
        <p:spPr>
          <a:xfrm>
            <a:off x="3987283" y="1642954"/>
            <a:ext cx="243167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u="sng" dirty="0">
                <a:solidFill>
                  <a:srgbClr val="FFFFFF"/>
                </a:solidFill>
                <a:latin typeface="Georgia Pro"/>
              </a:rPr>
              <a:t>Robbie Williams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B4370-B00A-CA82-EADE-359F61EBE3B5}"/>
              </a:ext>
            </a:extLst>
          </p:cNvPr>
          <p:cNvSpPr txBox="1"/>
          <p:nvPr/>
        </p:nvSpPr>
        <p:spPr>
          <a:xfrm>
            <a:off x="452832" y="3932690"/>
            <a:ext cx="147917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u="sng" dirty="0">
                <a:solidFill>
                  <a:srgbClr val="FFFFFF"/>
                </a:solidFill>
                <a:latin typeface="Georgia Pro"/>
              </a:rPr>
              <a:t>Elton John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D30C7-33AD-2C59-3A83-8506E17DD15E}"/>
              </a:ext>
            </a:extLst>
          </p:cNvPr>
          <p:cNvSpPr txBox="1"/>
          <p:nvPr/>
        </p:nvSpPr>
        <p:spPr>
          <a:xfrm>
            <a:off x="7619713" y="3949930"/>
            <a:ext cx="184897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u="sng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Billie Eilish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5D4ADD-F1F8-D01B-71AE-5F1F55B74411}"/>
              </a:ext>
            </a:extLst>
          </p:cNvPr>
          <p:cNvSpPr txBox="1"/>
          <p:nvPr/>
        </p:nvSpPr>
        <p:spPr>
          <a:xfrm>
            <a:off x="8403261" y="416629"/>
            <a:ext cx="332814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eorgia Pro"/>
              </a:rPr>
              <a:t>I have chosen to research these artists as they are all famous from different points throughout the years, Elton John in the 70s, Robbie Williams, 90s-00s, Billie Eilish present day. These three artists are also very open about their experiences with addiction, and depression, all being thrown in at the deep end at such a young 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AF650-9F5A-203E-3E4E-77D35EC9C20D}"/>
              </a:ext>
            </a:extLst>
          </p:cNvPr>
          <p:cNvSpPr txBox="1"/>
          <p:nvPr/>
        </p:nvSpPr>
        <p:spPr>
          <a:xfrm>
            <a:off x="437029" y="784411"/>
            <a:ext cx="319367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I will be researching about their personal experiences in the industry, watching documentaries and interviews where they have been open about their experiences. I will also be researching what they do to prepare for a show and how they avoid going back to old habits.</a:t>
            </a:r>
          </a:p>
        </p:txBody>
      </p:sp>
    </p:spTree>
    <p:extLst>
      <p:ext uri="{BB962C8B-B14F-4D97-AF65-F5344CB8AC3E}">
        <p14:creationId xmlns:p14="http://schemas.microsoft.com/office/powerpoint/2010/main" val="411654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AAF5F3-E8A0-FE87-89A2-71FDA0B9BA08}"/>
              </a:ext>
            </a:extLst>
          </p:cNvPr>
          <p:cNvSpPr txBox="1"/>
          <p:nvPr/>
        </p:nvSpPr>
        <p:spPr>
          <a:xfrm>
            <a:off x="2947722" y="729245"/>
            <a:ext cx="56920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u="sng" dirty="0">
                <a:solidFill>
                  <a:srgbClr val="FFFFFF"/>
                </a:solidFill>
                <a:latin typeface="Georgia Pro"/>
              </a:rPr>
              <a:t>How I will put my research into practice.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C3BCFC-7BE2-1AC2-9F46-0746D5F2033B}"/>
              </a:ext>
            </a:extLst>
          </p:cNvPr>
          <p:cNvSpPr txBox="1"/>
          <p:nvPr/>
        </p:nvSpPr>
        <p:spPr>
          <a:xfrm>
            <a:off x="593911" y="1501588"/>
            <a:ext cx="351864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As I mentioned earlier, I will be researching what the artists do to prepare for a performance.</a:t>
            </a:r>
          </a:p>
          <a:p>
            <a:r>
              <a:rPr lang="en-GB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I will be doing a performance as part of my </a:t>
            </a:r>
            <a:r>
              <a:rPr lang="en-GB" dirty="0" err="1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fmp</a:t>
            </a:r>
            <a:r>
              <a:rPr lang="en-GB" dirty="0">
                <a:solidFill>
                  <a:schemeClr val="bg1"/>
                </a:solidFill>
                <a:latin typeface="Georgia Pro"/>
                <a:ea typeface="Calibri"/>
                <a:cs typeface="Calibri"/>
              </a:rPr>
              <a:t> therefore, I will do what these artists do to prepare for a performance finding out what works best for me.</a:t>
            </a:r>
          </a:p>
        </p:txBody>
      </p:sp>
    </p:spTree>
    <p:extLst>
      <p:ext uri="{BB962C8B-B14F-4D97-AF65-F5344CB8AC3E}">
        <p14:creationId xmlns:p14="http://schemas.microsoft.com/office/powerpoint/2010/main" val="1233809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218</cp:revision>
  <dcterms:created xsi:type="dcterms:W3CDTF">2025-02-10T10:49:45Z</dcterms:created>
  <dcterms:modified xsi:type="dcterms:W3CDTF">2025-02-10T11:42:48Z</dcterms:modified>
</cp:coreProperties>
</file>